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288" r:id="rId2"/>
    <p:sldId id="1718" r:id="rId3"/>
    <p:sldId id="1719" r:id="rId4"/>
    <p:sldId id="1720" r:id="rId5"/>
    <p:sldId id="1721" r:id="rId6"/>
    <p:sldId id="1738" r:id="rId7"/>
    <p:sldId id="1725" r:id="rId8"/>
    <p:sldId id="823" r:id="rId9"/>
    <p:sldId id="1740" r:id="rId10"/>
    <p:sldId id="1727" r:id="rId11"/>
    <p:sldId id="1732" r:id="rId12"/>
    <p:sldId id="1742" r:id="rId13"/>
    <p:sldId id="1729" r:id="rId14"/>
    <p:sldId id="1043" r:id="rId15"/>
    <p:sldId id="1741" r:id="rId16"/>
    <p:sldId id="1722" r:id="rId17"/>
    <p:sldId id="1733" r:id="rId18"/>
    <p:sldId id="1734" r:id="rId19"/>
    <p:sldId id="1735" r:id="rId20"/>
    <p:sldId id="1723" r:id="rId21"/>
    <p:sldId id="1715" r:id="rId22"/>
    <p:sldId id="1737" r:id="rId23"/>
  </p:sldIdLst>
  <p:sldSz cx="16129000" cy="9144000"/>
  <p:notesSz cx="6858000" cy="9144000"/>
  <p:defaultTextStyle>
    <a:defPPr>
      <a:defRPr lang="en-US"/>
    </a:defPPr>
    <a:lvl1pPr marL="0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1pPr>
    <a:lvl2pPr marL="606522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2pPr>
    <a:lvl3pPr marL="1213043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3pPr>
    <a:lvl4pPr marL="1819565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4pPr>
    <a:lvl5pPr marL="2426086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5pPr>
    <a:lvl6pPr marL="3032608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6pPr>
    <a:lvl7pPr marL="3639129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7pPr>
    <a:lvl8pPr marL="4245651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8pPr>
    <a:lvl9pPr marL="4852172" algn="l" defTabSz="1213043" rtl="0" eaLnBrk="1" latinLnBrk="0" hangingPunct="1">
      <a:defRPr sz="238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EC4"/>
    <a:srgbClr val="FFC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4" autoAdjust="0"/>
    <p:restoredTop sz="90426" autoAdjust="0"/>
  </p:normalViewPr>
  <p:slideViewPr>
    <p:cSldViewPr snapToGrid="0">
      <p:cViewPr varScale="1">
        <p:scale>
          <a:sx n="77" d="100"/>
          <a:sy n="77" d="100"/>
        </p:scale>
        <p:origin x="248" y="176"/>
      </p:cViewPr>
      <p:guideLst/>
    </p:cSldViewPr>
  </p:slideViewPr>
  <p:outlineViewPr>
    <p:cViewPr>
      <p:scale>
        <a:sx n="33" d="100"/>
        <a:sy n="33" d="100"/>
      </p:scale>
      <p:origin x="0" y="-2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4" d="100"/>
          <a:sy n="34" d="100"/>
        </p:scale>
        <p:origin x="2034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48E1D-ED9C-4DC9-B664-DA60FFA68583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F94D1F-4B86-41D0-9039-2A23C0A9FB70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Personalization</a:t>
          </a:r>
        </a:p>
      </dgm:t>
    </dgm:pt>
    <dgm:pt modelId="{B37865C1-67C8-4846-A55A-6071B66CBF40}" type="parTrans" cxnId="{D8FD4A55-DBF8-40EB-932C-13CD7B1D354F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74A641D1-CE21-4408-9766-2218E5C23718}" type="sibTrans" cxnId="{D8FD4A55-DBF8-40EB-932C-13CD7B1D354F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85A4024-4D0C-4CF6-82FC-1535B118FF00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Fraud detection</a:t>
          </a:r>
        </a:p>
      </dgm:t>
    </dgm:pt>
    <dgm:pt modelId="{230CACB4-536E-485A-9720-552655ABCDA3}" type="parTrans" cxnId="{4A58BDE0-1314-405D-9686-816AF027F7BF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5D0E82AA-E051-4A63-AB6F-B5B95BAC46DC}" type="sibTrans" cxnId="{4A58BDE0-1314-405D-9686-816AF027F7BF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BFF0618C-A8E0-4462-A9DB-A9BF7938A2C0}">
      <dgm:prSet/>
      <dgm:spPr>
        <a:solidFill>
          <a:srgbClr val="FFC220"/>
        </a:solidFill>
      </dgm:spPr>
      <dgm:t>
        <a:bodyPr/>
        <a:lstStyle/>
        <a:p>
          <a:r>
            <a:rPr lang="en-US" b="1">
              <a:solidFill>
                <a:srgbClr val="2F2951"/>
              </a:solidFill>
            </a:rPr>
            <a:t>Display advertisement</a:t>
          </a:r>
          <a:endParaRPr lang="en-US" b="1" dirty="0">
            <a:solidFill>
              <a:srgbClr val="2F2951"/>
            </a:solidFill>
          </a:endParaRPr>
        </a:p>
      </dgm:t>
    </dgm:pt>
    <dgm:pt modelId="{CCE1DA84-8196-48D9-B21D-0BEDBF5AD488}" type="parTrans" cxnId="{8E7B8B03-11D0-48AD-99E8-AFFD494E3AB0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0DA93D08-3A1C-41DD-B380-8A02D1646461}" type="sibTrans" cxnId="{8E7B8B03-11D0-48AD-99E8-AFFD494E3AB0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F65D8D85-1ABF-4CA3-92B1-652D3CD0C42B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Email advertisement</a:t>
          </a:r>
        </a:p>
      </dgm:t>
    </dgm:pt>
    <dgm:pt modelId="{00A96E13-FCF7-4F6A-B96D-EA6EF0A9A2C9}" type="parTrans" cxnId="{E7FEC902-C9AE-4B68-9FA2-27C72846A7A2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6087544B-A9B0-4628-A442-FA4797AF3F03}" type="sibTrans" cxnId="{E7FEC902-C9AE-4B68-9FA2-27C72846A7A2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D07D50F-7105-4798-B299-A548F7BAE9BC}">
      <dgm:prSet/>
      <dgm:spPr>
        <a:solidFill>
          <a:srgbClr val="FFC220"/>
        </a:solidFill>
      </dgm:spPr>
      <dgm:t>
        <a:bodyPr/>
        <a:lstStyle/>
        <a:p>
          <a:r>
            <a:rPr lang="en-US" b="1">
              <a:solidFill>
                <a:srgbClr val="2F2951"/>
              </a:solidFill>
            </a:rPr>
            <a:t>Omnichannel reorder</a:t>
          </a:r>
          <a:endParaRPr lang="en-US" b="1" dirty="0">
            <a:solidFill>
              <a:srgbClr val="2F2951"/>
            </a:solidFill>
          </a:endParaRPr>
        </a:p>
      </dgm:t>
    </dgm:pt>
    <dgm:pt modelId="{5512E9B0-3344-421D-823E-466847836AAE}" type="parTrans" cxnId="{73CA9F18-9965-4B35-A93C-10FD728A9985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68496059-B474-4B3C-8316-123A25F396E4}" type="sibTrans" cxnId="{73CA9F18-9965-4B35-A93C-10FD728A9985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82B9A8BF-5637-4939-B390-4B4F0947CCDB}">
      <dgm:prSet/>
      <dgm:spPr>
        <a:solidFill>
          <a:srgbClr val="FFC220"/>
        </a:solidFill>
      </dgm:spPr>
      <dgm:t>
        <a:bodyPr/>
        <a:lstStyle/>
        <a:p>
          <a:r>
            <a:rPr lang="en-US" b="1">
              <a:solidFill>
                <a:srgbClr val="2F2951"/>
              </a:solidFill>
            </a:rPr>
            <a:t>Autosuggest for out of stock products</a:t>
          </a:r>
          <a:endParaRPr lang="en-US" b="1" dirty="0">
            <a:solidFill>
              <a:srgbClr val="2F2951"/>
            </a:solidFill>
          </a:endParaRPr>
        </a:p>
      </dgm:t>
    </dgm:pt>
    <dgm:pt modelId="{A3B94A9A-CE55-4665-A027-1CEBEFA14854}" type="parTrans" cxnId="{24AC1D00-3F44-4944-8293-68A1F8113E1A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662A41EF-6957-4C5F-8C87-50A435571E33}" type="sibTrans" cxnId="{24AC1D00-3F44-4944-8293-68A1F8113E1A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E643817E-1631-4098-9825-46A38F0AA7A4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Delivery Optimization</a:t>
          </a:r>
        </a:p>
      </dgm:t>
    </dgm:pt>
    <dgm:pt modelId="{5BF8366E-4916-415B-846B-6ACFE8D1A1A1}" type="parTrans" cxnId="{760A3E54-E325-41B3-B8F9-A395E3991333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A00D7EC6-D3E6-4782-9EC3-9788590A9137}" type="sibTrans" cxnId="{760A3E54-E325-41B3-B8F9-A395E3991333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1EEEF4D-6180-46CB-B43D-E37188B96A86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Smart pricing</a:t>
          </a:r>
        </a:p>
      </dgm:t>
    </dgm:pt>
    <dgm:pt modelId="{D30501ED-3D58-454E-9EB4-37C69FB6C29C}" type="parTrans" cxnId="{F5EA9145-1A5E-4C7A-95B2-32DF56C127D5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A988F105-02E8-472F-8227-6149747F9BF0}" type="sibTrans" cxnId="{F5EA9145-1A5E-4C7A-95B2-32DF56C127D5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F68A49D3-0433-45AF-9991-C27500833A1F}">
      <dgm:prSet/>
      <dgm:spPr>
        <a:solidFill>
          <a:srgbClr val="FFC220"/>
        </a:solidFill>
      </dgm:spPr>
      <dgm:t>
        <a:bodyPr/>
        <a:lstStyle/>
        <a:p>
          <a:r>
            <a:rPr lang="en-US" b="1">
              <a:solidFill>
                <a:srgbClr val="2F2951"/>
              </a:solidFill>
            </a:rPr>
            <a:t>Inventory Forecasting</a:t>
          </a:r>
          <a:endParaRPr lang="en-US" b="1" dirty="0">
            <a:solidFill>
              <a:srgbClr val="2F2951"/>
            </a:solidFill>
          </a:endParaRPr>
        </a:p>
      </dgm:t>
    </dgm:pt>
    <dgm:pt modelId="{0C9B05AC-A148-4E68-871F-7347429524B4}" type="parTrans" cxnId="{3AE9A53C-1CD1-41E1-A07B-8E80D9CD05CC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3ECC832F-872D-4024-9051-D51B10CD6ADD}" type="sibTrans" cxnId="{3AE9A53C-1CD1-41E1-A07B-8E80D9CD05CC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853FCEC-EC04-482A-A258-2EBC7770540D}">
      <dgm:prSet/>
      <dgm:spPr>
        <a:solidFill>
          <a:srgbClr val="FFC220"/>
        </a:solidFill>
      </dgm:spPr>
      <dgm:t>
        <a:bodyPr/>
        <a:lstStyle/>
        <a:p>
          <a:r>
            <a:rPr lang="en-US" b="1">
              <a:solidFill>
                <a:srgbClr val="2F2951"/>
              </a:solidFill>
            </a:rPr>
            <a:t>Voice Commerce</a:t>
          </a:r>
        </a:p>
      </dgm:t>
    </dgm:pt>
    <dgm:pt modelId="{787C963D-6949-470E-9834-D47CA404910E}" type="parTrans" cxnId="{C87B2983-9355-4BC0-8407-B795D92A5C0A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05675E1-4E9E-4FDA-9EF1-1A2D7D51EF28}" type="sibTrans" cxnId="{C87B2983-9355-4BC0-8407-B795D92A5C0A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D7EA2FC2-D3C4-41FD-AD18-DDDE1087CF1F}" type="pres">
      <dgm:prSet presAssocID="{A7848E1D-ED9C-4DC9-B664-DA60FFA68583}" presName="diagram" presStyleCnt="0">
        <dgm:presLayoutVars>
          <dgm:dir/>
          <dgm:resizeHandles val="exact"/>
        </dgm:presLayoutVars>
      </dgm:prSet>
      <dgm:spPr/>
    </dgm:pt>
    <dgm:pt modelId="{5B981E55-391B-44C1-83CA-7CB70D0BCBF5}" type="pres">
      <dgm:prSet presAssocID="{46F94D1F-4B86-41D0-9039-2A23C0A9FB70}" presName="node" presStyleLbl="node1" presStyleIdx="0" presStyleCnt="10" custLinFactNeighborX="3361">
        <dgm:presLayoutVars>
          <dgm:bulletEnabled val="1"/>
        </dgm:presLayoutVars>
      </dgm:prSet>
      <dgm:spPr/>
    </dgm:pt>
    <dgm:pt modelId="{E8B48750-3171-4F2C-9F3C-CA1393A84AEA}" type="pres">
      <dgm:prSet presAssocID="{74A641D1-CE21-4408-9766-2218E5C23718}" presName="sibTrans" presStyleCnt="0"/>
      <dgm:spPr/>
    </dgm:pt>
    <dgm:pt modelId="{41604468-A540-446E-B92B-DA9C770AB53F}" type="pres">
      <dgm:prSet presAssocID="{985A4024-4D0C-4CF6-82FC-1535B118FF00}" presName="node" presStyleLbl="node1" presStyleIdx="1" presStyleCnt="10">
        <dgm:presLayoutVars>
          <dgm:bulletEnabled val="1"/>
        </dgm:presLayoutVars>
      </dgm:prSet>
      <dgm:spPr/>
    </dgm:pt>
    <dgm:pt modelId="{F32819D4-3A48-4DBF-ACD1-34A1D7518DFB}" type="pres">
      <dgm:prSet presAssocID="{5D0E82AA-E051-4A63-AB6F-B5B95BAC46DC}" presName="sibTrans" presStyleCnt="0"/>
      <dgm:spPr/>
    </dgm:pt>
    <dgm:pt modelId="{19BB065A-E544-4154-AA6B-22E0541A6FF1}" type="pres">
      <dgm:prSet presAssocID="{BFF0618C-A8E0-4462-A9DB-A9BF7938A2C0}" presName="node" presStyleLbl="node1" presStyleIdx="2" presStyleCnt="10">
        <dgm:presLayoutVars>
          <dgm:bulletEnabled val="1"/>
        </dgm:presLayoutVars>
      </dgm:prSet>
      <dgm:spPr/>
    </dgm:pt>
    <dgm:pt modelId="{14717BA2-7E74-452A-B34F-17A8F2159631}" type="pres">
      <dgm:prSet presAssocID="{0DA93D08-3A1C-41DD-B380-8A02D1646461}" presName="sibTrans" presStyleCnt="0"/>
      <dgm:spPr/>
    </dgm:pt>
    <dgm:pt modelId="{97D0D2BE-850A-4775-A697-A4EA1AEF4729}" type="pres">
      <dgm:prSet presAssocID="{F65D8D85-1ABF-4CA3-92B1-652D3CD0C42B}" presName="node" presStyleLbl="node1" presStyleIdx="3" presStyleCnt="10">
        <dgm:presLayoutVars>
          <dgm:bulletEnabled val="1"/>
        </dgm:presLayoutVars>
      </dgm:prSet>
      <dgm:spPr/>
    </dgm:pt>
    <dgm:pt modelId="{7B4CA7AB-4A93-43E6-9EB9-59878E0D25C1}" type="pres">
      <dgm:prSet presAssocID="{6087544B-A9B0-4628-A442-FA4797AF3F03}" presName="sibTrans" presStyleCnt="0"/>
      <dgm:spPr/>
    </dgm:pt>
    <dgm:pt modelId="{34A8F07D-66DF-458C-A5DD-30EFE6E7BFC2}" type="pres">
      <dgm:prSet presAssocID="{9D07D50F-7105-4798-B299-A548F7BAE9BC}" presName="node" presStyleLbl="node1" presStyleIdx="4" presStyleCnt="10">
        <dgm:presLayoutVars>
          <dgm:bulletEnabled val="1"/>
        </dgm:presLayoutVars>
      </dgm:prSet>
      <dgm:spPr/>
    </dgm:pt>
    <dgm:pt modelId="{A39D247C-47A5-410E-B9B3-CC42B579FE22}" type="pres">
      <dgm:prSet presAssocID="{68496059-B474-4B3C-8316-123A25F396E4}" presName="sibTrans" presStyleCnt="0"/>
      <dgm:spPr/>
    </dgm:pt>
    <dgm:pt modelId="{E7370C9E-3D8E-4149-864E-3B851D2AC1D0}" type="pres">
      <dgm:prSet presAssocID="{82B9A8BF-5637-4939-B390-4B4F0947CCDB}" presName="node" presStyleLbl="node1" presStyleIdx="5" presStyleCnt="10">
        <dgm:presLayoutVars>
          <dgm:bulletEnabled val="1"/>
        </dgm:presLayoutVars>
      </dgm:prSet>
      <dgm:spPr/>
    </dgm:pt>
    <dgm:pt modelId="{837C9ACB-1E64-4F34-A57C-9211BA45B979}" type="pres">
      <dgm:prSet presAssocID="{662A41EF-6957-4C5F-8C87-50A435571E33}" presName="sibTrans" presStyleCnt="0"/>
      <dgm:spPr/>
    </dgm:pt>
    <dgm:pt modelId="{DFD544EB-EA1F-41DD-9CFD-3773801065F8}" type="pres">
      <dgm:prSet presAssocID="{E643817E-1631-4098-9825-46A38F0AA7A4}" presName="node" presStyleLbl="node1" presStyleIdx="6" presStyleCnt="10" custLinFactNeighborX="-2399">
        <dgm:presLayoutVars>
          <dgm:bulletEnabled val="1"/>
        </dgm:presLayoutVars>
      </dgm:prSet>
      <dgm:spPr/>
    </dgm:pt>
    <dgm:pt modelId="{CD6F594B-7737-4B26-BD16-26437A611025}" type="pres">
      <dgm:prSet presAssocID="{A00D7EC6-D3E6-4782-9EC3-9788590A9137}" presName="sibTrans" presStyleCnt="0"/>
      <dgm:spPr/>
    </dgm:pt>
    <dgm:pt modelId="{21D11118-1DDF-4FA6-BFDB-F8F71F34121C}" type="pres">
      <dgm:prSet presAssocID="{91EEEF4D-6180-46CB-B43D-E37188B96A86}" presName="node" presStyleLbl="node1" presStyleIdx="7" presStyleCnt="10">
        <dgm:presLayoutVars>
          <dgm:bulletEnabled val="1"/>
        </dgm:presLayoutVars>
      </dgm:prSet>
      <dgm:spPr/>
    </dgm:pt>
    <dgm:pt modelId="{35BB1DC8-DD49-4282-A0E1-BB6C24BC9397}" type="pres">
      <dgm:prSet presAssocID="{A988F105-02E8-472F-8227-6149747F9BF0}" presName="sibTrans" presStyleCnt="0"/>
      <dgm:spPr/>
    </dgm:pt>
    <dgm:pt modelId="{9B5207AF-2EEE-4AA3-9EC8-907DAEF42D08}" type="pres">
      <dgm:prSet presAssocID="{F68A49D3-0433-45AF-9991-C27500833A1F}" presName="node" presStyleLbl="node1" presStyleIdx="8" presStyleCnt="10">
        <dgm:presLayoutVars>
          <dgm:bulletEnabled val="1"/>
        </dgm:presLayoutVars>
      </dgm:prSet>
      <dgm:spPr/>
    </dgm:pt>
    <dgm:pt modelId="{C4C38664-C165-4ACB-8987-C4A1B1E69CE5}" type="pres">
      <dgm:prSet presAssocID="{3ECC832F-872D-4024-9051-D51B10CD6ADD}" presName="sibTrans" presStyleCnt="0"/>
      <dgm:spPr/>
    </dgm:pt>
    <dgm:pt modelId="{D216E73C-2CE9-42B8-96DF-A602623A9E9F}" type="pres">
      <dgm:prSet presAssocID="{9853FCEC-EC04-482A-A258-2EBC7770540D}" presName="node" presStyleLbl="node1" presStyleIdx="9" presStyleCnt="10">
        <dgm:presLayoutVars>
          <dgm:bulletEnabled val="1"/>
        </dgm:presLayoutVars>
      </dgm:prSet>
      <dgm:spPr/>
    </dgm:pt>
  </dgm:ptLst>
  <dgm:cxnLst>
    <dgm:cxn modelId="{24AC1D00-3F44-4944-8293-68A1F8113E1A}" srcId="{A7848E1D-ED9C-4DC9-B664-DA60FFA68583}" destId="{82B9A8BF-5637-4939-B390-4B4F0947CCDB}" srcOrd="5" destOrd="0" parTransId="{A3B94A9A-CE55-4665-A027-1CEBEFA14854}" sibTransId="{662A41EF-6957-4C5F-8C87-50A435571E33}"/>
    <dgm:cxn modelId="{E7FEC902-C9AE-4B68-9FA2-27C72846A7A2}" srcId="{A7848E1D-ED9C-4DC9-B664-DA60FFA68583}" destId="{F65D8D85-1ABF-4CA3-92B1-652D3CD0C42B}" srcOrd="3" destOrd="0" parTransId="{00A96E13-FCF7-4F6A-B96D-EA6EF0A9A2C9}" sibTransId="{6087544B-A9B0-4628-A442-FA4797AF3F03}"/>
    <dgm:cxn modelId="{8E7B8B03-11D0-48AD-99E8-AFFD494E3AB0}" srcId="{A7848E1D-ED9C-4DC9-B664-DA60FFA68583}" destId="{BFF0618C-A8E0-4462-A9DB-A9BF7938A2C0}" srcOrd="2" destOrd="0" parTransId="{CCE1DA84-8196-48D9-B21D-0BEDBF5AD488}" sibTransId="{0DA93D08-3A1C-41DD-B380-8A02D1646461}"/>
    <dgm:cxn modelId="{73CA9F18-9965-4B35-A93C-10FD728A9985}" srcId="{A7848E1D-ED9C-4DC9-B664-DA60FFA68583}" destId="{9D07D50F-7105-4798-B299-A548F7BAE9BC}" srcOrd="4" destOrd="0" parTransId="{5512E9B0-3344-421D-823E-466847836AAE}" sibTransId="{68496059-B474-4B3C-8316-123A25F396E4}"/>
    <dgm:cxn modelId="{801D2735-7C59-431E-8479-61393960C1A3}" type="presOf" srcId="{9D07D50F-7105-4798-B299-A548F7BAE9BC}" destId="{34A8F07D-66DF-458C-A5DD-30EFE6E7BFC2}" srcOrd="0" destOrd="0" presId="urn:microsoft.com/office/officeart/2005/8/layout/default"/>
    <dgm:cxn modelId="{3AE9A53C-1CD1-41E1-A07B-8E80D9CD05CC}" srcId="{A7848E1D-ED9C-4DC9-B664-DA60FFA68583}" destId="{F68A49D3-0433-45AF-9991-C27500833A1F}" srcOrd="8" destOrd="0" parTransId="{0C9B05AC-A148-4E68-871F-7347429524B4}" sibTransId="{3ECC832F-872D-4024-9051-D51B10CD6ADD}"/>
    <dgm:cxn modelId="{F5EA9145-1A5E-4C7A-95B2-32DF56C127D5}" srcId="{A7848E1D-ED9C-4DC9-B664-DA60FFA68583}" destId="{91EEEF4D-6180-46CB-B43D-E37188B96A86}" srcOrd="7" destOrd="0" parTransId="{D30501ED-3D58-454E-9EB4-37C69FB6C29C}" sibTransId="{A988F105-02E8-472F-8227-6149747F9BF0}"/>
    <dgm:cxn modelId="{760A3E54-E325-41B3-B8F9-A395E3991333}" srcId="{A7848E1D-ED9C-4DC9-B664-DA60FFA68583}" destId="{E643817E-1631-4098-9825-46A38F0AA7A4}" srcOrd="6" destOrd="0" parTransId="{5BF8366E-4916-415B-846B-6ACFE8D1A1A1}" sibTransId="{A00D7EC6-D3E6-4782-9EC3-9788590A9137}"/>
    <dgm:cxn modelId="{D8FD4A55-DBF8-40EB-932C-13CD7B1D354F}" srcId="{A7848E1D-ED9C-4DC9-B664-DA60FFA68583}" destId="{46F94D1F-4B86-41D0-9039-2A23C0A9FB70}" srcOrd="0" destOrd="0" parTransId="{B37865C1-67C8-4846-A55A-6071B66CBF40}" sibTransId="{74A641D1-CE21-4408-9766-2218E5C23718}"/>
    <dgm:cxn modelId="{3E940566-33FC-4B85-9EE6-AA799B062C9D}" type="presOf" srcId="{9853FCEC-EC04-482A-A258-2EBC7770540D}" destId="{D216E73C-2CE9-42B8-96DF-A602623A9E9F}" srcOrd="0" destOrd="0" presId="urn:microsoft.com/office/officeart/2005/8/layout/default"/>
    <dgm:cxn modelId="{C216086E-D427-48D8-862F-EDB1F4562CFD}" type="presOf" srcId="{91EEEF4D-6180-46CB-B43D-E37188B96A86}" destId="{21D11118-1DDF-4FA6-BFDB-F8F71F34121C}" srcOrd="0" destOrd="0" presId="urn:microsoft.com/office/officeart/2005/8/layout/default"/>
    <dgm:cxn modelId="{C87B2983-9355-4BC0-8407-B795D92A5C0A}" srcId="{A7848E1D-ED9C-4DC9-B664-DA60FFA68583}" destId="{9853FCEC-EC04-482A-A258-2EBC7770540D}" srcOrd="9" destOrd="0" parTransId="{787C963D-6949-470E-9834-D47CA404910E}" sibTransId="{905675E1-4E9E-4FDA-9EF1-1A2D7D51EF28}"/>
    <dgm:cxn modelId="{549A9BA9-AAFB-4410-8C9C-FB228ABD4FA8}" type="presOf" srcId="{BFF0618C-A8E0-4462-A9DB-A9BF7938A2C0}" destId="{19BB065A-E544-4154-AA6B-22E0541A6FF1}" srcOrd="0" destOrd="0" presId="urn:microsoft.com/office/officeart/2005/8/layout/default"/>
    <dgm:cxn modelId="{80E3F6C1-5F13-4C03-82D9-67A3D09A9F8B}" type="presOf" srcId="{985A4024-4D0C-4CF6-82FC-1535B118FF00}" destId="{41604468-A540-446E-B92B-DA9C770AB53F}" srcOrd="0" destOrd="0" presId="urn:microsoft.com/office/officeart/2005/8/layout/default"/>
    <dgm:cxn modelId="{CABB65DB-5369-4078-903B-EE8F199E4841}" type="presOf" srcId="{F68A49D3-0433-45AF-9991-C27500833A1F}" destId="{9B5207AF-2EEE-4AA3-9EC8-907DAEF42D08}" srcOrd="0" destOrd="0" presId="urn:microsoft.com/office/officeart/2005/8/layout/default"/>
    <dgm:cxn modelId="{4A58BDE0-1314-405D-9686-816AF027F7BF}" srcId="{A7848E1D-ED9C-4DC9-B664-DA60FFA68583}" destId="{985A4024-4D0C-4CF6-82FC-1535B118FF00}" srcOrd="1" destOrd="0" parTransId="{230CACB4-536E-485A-9720-552655ABCDA3}" sibTransId="{5D0E82AA-E051-4A63-AB6F-B5B95BAC46DC}"/>
    <dgm:cxn modelId="{08B763EE-5DB4-4EB5-A4D1-415C576E6B5C}" type="presOf" srcId="{F65D8D85-1ABF-4CA3-92B1-652D3CD0C42B}" destId="{97D0D2BE-850A-4775-A697-A4EA1AEF4729}" srcOrd="0" destOrd="0" presId="urn:microsoft.com/office/officeart/2005/8/layout/default"/>
    <dgm:cxn modelId="{B65C20F1-0AEE-483E-BDDE-53046FBC1C7F}" type="presOf" srcId="{82B9A8BF-5637-4939-B390-4B4F0947CCDB}" destId="{E7370C9E-3D8E-4149-864E-3B851D2AC1D0}" srcOrd="0" destOrd="0" presId="urn:microsoft.com/office/officeart/2005/8/layout/default"/>
    <dgm:cxn modelId="{97E802F2-695C-4F51-BADA-5834F91B3609}" type="presOf" srcId="{46F94D1F-4B86-41D0-9039-2A23C0A9FB70}" destId="{5B981E55-391B-44C1-83CA-7CB70D0BCBF5}" srcOrd="0" destOrd="0" presId="urn:microsoft.com/office/officeart/2005/8/layout/default"/>
    <dgm:cxn modelId="{5AB2ADF6-8366-4359-B9E6-FBEEAC76FA73}" type="presOf" srcId="{A7848E1D-ED9C-4DC9-B664-DA60FFA68583}" destId="{D7EA2FC2-D3C4-41FD-AD18-DDDE1087CF1F}" srcOrd="0" destOrd="0" presId="urn:microsoft.com/office/officeart/2005/8/layout/default"/>
    <dgm:cxn modelId="{283BD1F9-E7E7-46EE-A536-CE1CDF510938}" type="presOf" srcId="{E643817E-1631-4098-9825-46A38F0AA7A4}" destId="{DFD544EB-EA1F-41DD-9CFD-3773801065F8}" srcOrd="0" destOrd="0" presId="urn:microsoft.com/office/officeart/2005/8/layout/default"/>
    <dgm:cxn modelId="{3801A08E-1193-4715-B434-2D758A1BC228}" type="presParOf" srcId="{D7EA2FC2-D3C4-41FD-AD18-DDDE1087CF1F}" destId="{5B981E55-391B-44C1-83CA-7CB70D0BCBF5}" srcOrd="0" destOrd="0" presId="urn:microsoft.com/office/officeart/2005/8/layout/default"/>
    <dgm:cxn modelId="{354C4898-4244-4E17-8054-9DF45073FDDA}" type="presParOf" srcId="{D7EA2FC2-D3C4-41FD-AD18-DDDE1087CF1F}" destId="{E8B48750-3171-4F2C-9F3C-CA1393A84AEA}" srcOrd="1" destOrd="0" presId="urn:microsoft.com/office/officeart/2005/8/layout/default"/>
    <dgm:cxn modelId="{2D1154B0-B430-412F-A94A-4F032112DD6C}" type="presParOf" srcId="{D7EA2FC2-D3C4-41FD-AD18-DDDE1087CF1F}" destId="{41604468-A540-446E-B92B-DA9C770AB53F}" srcOrd="2" destOrd="0" presId="urn:microsoft.com/office/officeart/2005/8/layout/default"/>
    <dgm:cxn modelId="{34BF51D7-E042-40E0-9A82-261F40954D21}" type="presParOf" srcId="{D7EA2FC2-D3C4-41FD-AD18-DDDE1087CF1F}" destId="{F32819D4-3A48-4DBF-ACD1-34A1D7518DFB}" srcOrd="3" destOrd="0" presId="urn:microsoft.com/office/officeart/2005/8/layout/default"/>
    <dgm:cxn modelId="{A4DF7601-931F-4118-BD1A-F5B5AD10F1FD}" type="presParOf" srcId="{D7EA2FC2-D3C4-41FD-AD18-DDDE1087CF1F}" destId="{19BB065A-E544-4154-AA6B-22E0541A6FF1}" srcOrd="4" destOrd="0" presId="urn:microsoft.com/office/officeart/2005/8/layout/default"/>
    <dgm:cxn modelId="{7CA2D6B3-B022-40BD-A806-676C75F88028}" type="presParOf" srcId="{D7EA2FC2-D3C4-41FD-AD18-DDDE1087CF1F}" destId="{14717BA2-7E74-452A-B34F-17A8F2159631}" srcOrd="5" destOrd="0" presId="urn:microsoft.com/office/officeart/2005/8/layout/default"/>
    <dgm:cxn modelId="{8002E91D-4FDD-4035-83C9-2D77C7E360D9}" type="presParOf" srcId="{D7EA2FC2-D3C4-41FD-AD18-DDDE1087CF1F}" destId="{97D0D2BE-850A-4775-A697-A4EA1AEF4729}" srcOrd="6" destOrd="0" presId="urn:microsoft.com/office/officeart/2005/8/layout/default"/>
    <dgm:cxn modelId="{C592D435-9DE3-4324-A724-0F2AA7F5945B}" type="presParOf" srcId="{D7EA2FC2-D3C4-41FD-AD18-DDDE1087CF1F}" destId="{7B4CA7AB-4A93-43E6-9EB9-59878E0D25C1}" srcOrd="7" destOrd="0" presId="urn:microsoft.com/office/officeart/2005/8/layout/default"/>
    <dgm:cxn modelId="{63617024-AAAD-49F4-AE96-270438EBD218}" type="presParOf" srcId="{D7EA2FC2-D3C4-41FD-AD18-DDDE1087CF1F}" destId="{34A8F07D-66DF-458C-A5DD-30EFE6E7BFC2}" srcOrd="8" destOrd="0" presId="urn:microsoft.com/office/officeart/2005/8/layout/default"/>
    <dgm:cxn modelId="{2AF2C2B1-C490-4E32-AEBC-5617BAC59A17}" type="presParOf" srcId="{D7EA2FC2-D3C4-41FD-AD18-DDDE1087CF1F}" destId="{A39D247C-47A5-410E-B9B3-CC42B579FE22}" srcOrd="9" destOrd="0" presId="urn:microsoft.com/office/officeart/2005/8/layout/default"/>
    <dgm:cxn modelId="{5158C2CF-A47B-47F0-BFAD-03DDD2266B6D}" type="presParOf" srcId="{D7EA2FC2-D3C4-41FD-AD18-DDDE1087CF1F}" destId="{E7370C9E-3D8E-4149-864E-3B851D2AC1D0}" srcOrd="10" destOrd="0" presId="urn:microsoft.com/office/officeart/2005/8/layout/default"/>
    <dgm:cxn modelId="{CFC10BDF-806C-4579-B231-DDD61875D95B}" type="presParOf" srcId="{D7EA2FC2-D3C4-41FD-AD18-DDDE1087CF1F}" destId="{837C9ACB-1E64-4F34-A57C-9211BA45B979}" srcOrd="11" destOrd="0" presId="urn:microsoft.com/office/officeart/2005/8/layout/default"/>
    <dgm:cxn modelId="{2BF07D6B-A2D6-429B-A3F4-526C50C910E6}" type="presParOf" srcId="{D7EA2FC2-D3C4-41FD-AD18-DDDE1087CF1F}" destId="{DFD544EB-EA1F-41DD-9CFD-3773801065F8}" srcOrd="12" destOrd="0" presId="urn:microsoft.com/office/officeart/2005/8/layout/default"/>
    <dgm:cxn modelId="{A0B04151-8C1B-4E6C-AA93-DC94582B4A2E}" type="presParOf" srcId="{D7EA2FC2-D3C4-41FD-AD18-DDDE1087CF1F}" destId="{CD6F594B-7737-4B26-BD16-26437A611025}" srcOrd="13" destOrd="0" presId="urn:microsoft.com/office/officeart/2005/8/layout/default"/>
    <dgm:cxn modelId="{CA47DA73-4CAB-4F91-8005-4B21B687A355}" type="presParOf" srcId="{D7EA2FC2-D3C4-41FD-AD18-DDDE1087CF1F}" destId="{21D11118-1DDF-4FA6-BFDB-F8F71F34121C}" srcOrd="14" destOrd="0" presId="urn:microsoft.com/office/officeart/2005/8/layout/default"/>
    <dgm:cxn modelId="{1B8B01B7-6A21-47ED-8281-E016C26372DB}" type="presParOf" srcId="{D7EA2FC2-D3C4-41FD-AD18-DDDE1087CF1F}" destId="{35BB1DC8-DD49-4282-A0E1-BB6C24BC9397}" srcOrd="15" destOrd="0" presId="urn:microsoft.com/office/officeart/2005/8/layout/default"/>
    <dgm:cxn modelId="{EE41832F-F3E5-48B7-B42D-12D47FAD7F26}" type="presParOf" srcId="{D7EA2FC2-D3C4-41FD-AD18-DDDE1087CF1F}" destId="{9B5207AF-2EEE-4AA3-9EC8-907DAEF42D08}" srcOrd="16" destOrd="0" presId="urn:microsoft.com/office/officeart/2005/8/layout/default"/>
    <dgm:cxn modelId="{2F88AE0C-F256-4CFA-ADCB-60F1BF55FCCE}" type="presParOf" srcId="{D7EA2FC2-D3C4-41FD-AD18-DDDE1087CF1F}" destId="{C4C38664-C165-4ACB-8987-C4A1B1E69CE5}" srcOrd="17" destOrd="0" presId="urn:microsoft.com/office/officeart/2005/8/layout/default"/>
    <dgm:cxn modelId="{0915F351-C15E-4B32-BC0F-DEE61FFC8013}" type="presParOf" srcId="{D7EA2FC2-D3C4-41FD-AD18-DDDE1087CF1F}" destId="{D216E73C-2CE9-42B8-96DF-A602623A9E9F}" srcOrd="1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5D8A19-9458-4EFD-9245-523343DA3728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6E4393-26D9-4E59-93F5-F9B761C50F4D}">
      <dgm:prSet custT="1"/>
      <dgm:spPr>
        <a:solidFill>
          <a:srgbClr val="FFC220"/>
        </a:solidFill>
        <a:ln>
          <a:noFill/>
        </a:ln>
      </dgm:spPr>
      <dgm:t>
        <a:bodyPr/>
        <a:lstStyle/>
        <a:p>
          <a:pPr algn="ctr"/>
          <a:r>
            <a:rPr lang="en-US" sz="2400" b="1" dirty="0">
              <a:ln>
                <a:noFill/>
              </a:ln>
              <a:solidFill>
                <a:srgbClr val="2F2951"/>
              </a:solidFill>
            </a:rPr>
            <a:t>Platform Store</a:t>
          </a:r>
        </a:p>
      </dgm:t>
    </dgm:pt>
    <dgm:pt modelId="{18A2E210-2033-4F0F-BEDB-9BABF2DE87CB}" type="parTrans" cxnId="{898F2928-4F22-4329-BCAE-8EE0B442879E}">
      <dgm:prSet/>
      <dgm:spPr/>
      <dgm:t>
        <a:bodyPr/>
        <a:lstStyle/>
        <a:p>
          <a:endParaRPr lang="en-US"/>
        </a:p>
      </dgm:t>
    </dgm:pt>
    <dgm:pt modelId="{5A6B32F6-CD9D-4BAC-AAFA-4F6BD41B7BD5}" type="sibTrans" cxnId="{898F2928-4F22-4329-BCAE-8EE0B442879E}">
      <dgm:prSet/>
      <dgm:spPr/>
      <dgm:t>
        <a:bodyPr/>
        <a:lstStyle/>
        <a:p>
          <a:endParaRPr lang="en-US"/>
        </a:p>
      </dgm:t>
    </dgm:pt>
    <dgm:pt modelId="{1E9BB842-D98E-480F-97A4-436990D32237}" type="pres">
      <dgm:prSet presAssocID="{AD5D8A19-9458-4EFD-9245-523343DA3728}" presName="linear" presStyleCnt="0">
        <dgm:presLayoutVars>
          <dgm:animLvl val="lvl"/>
          <dgm:resizeHandles val="exact"/>
        </dgm:presLayoutVars>
      </dgm:prSet>
      <dgm:spPr/>
    </dgm:pt>
    <dgm:pt modelId="{77918A95-F95E-41B3-B543-673F1912DE40}" type="pres">
      <dgm:prSet presAssocID="{976E4393-26D9-4E59-93F5-F9B761C50F4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98F2928-4F22-4329-BCAE-8EE0B442879E}" srcId="{AD5D8A19-9458-4EFD-9245-523343DA3728}" destId="{976E4393-26D9-4E59-93F5-F9B761C50F4D}" srcOrd="0" destOrd="0" parTransId="{18A2E210-2033-4F0F-BEDB-9BABF2DE87CB}" sibTransId="{5A6B32F6-CD9D-4BAC-AAFA-4F6BD41B7BD5}"/>
    <dgm:cxn modelId="{8B32092A-362E-4874-B6CF-A755D69535AC}" type="presOf" srcId="{AD5D8A19-9458-4EFD-9245-523343DA3728}" destId="{1E9BB842-D98E-480F-97A4-436990D32237}" srcOrd="0" destOrd="0" presId="urn:microsoft.com/office/officeart/2005/8/layout/vList2"/>
    <dgm:cxn modelId="{FB01EEB5-58DF-40DB-828F-9EE8BE4AA2E7}" type="presOf" srcId="{976E4393-26D9-4E59-93F5-F9B761C50F4D}" destId="{77918A95-F95E-41B3-B543-673F1912DE40}" srcOrd="0" destOrd="0" presId="urn:microsoft.com/office/officeart/2005/8/layout/vList2"/>
    <dgm:cxn modelId="{3C8A9721-0CD2-48D9-990F-812E66CDD21D}" type="presParOf" srcId="{1E9BB842-D98E-480F-97A4-436990D32237}" destId="{77918A95-F95E-41B3-B543-673F1912DE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DBFE05-B716-4622-918D-F6FFC6935B1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9C0C0-B80C-4584-ABD8-1A19430B99B2}">
      <dgm:prSet custT="1"/>
      <dgm:spPr>
        <a:solidFill>
          <a:srgbClr val="FFC220"/>
        </a:solidFill>
      </dgm:spPr>
      <dgm:t>
        <a:bodyPr/>
        <a:lstStyle/>
        <a:p>
          <a:pPr algn="ctr"/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LEAF Store</a:t>
          </a:r>
        </a:p>
      </dgm:t>
    </dgm:pt>
    <dgm:pt modelId="{28F09DA7-78EE-49FA-B913-CFE71E875741}" type="parTrans" cxnId="{87C16752-CF95-4FC1-AB26-D4E5B290DB99}">
      <dgm:prSet/>
      <dgm:spPr/>
      <dgm:t>
        <a:bodyPr/>
        <a:lstStyle/>
        <a:p>
          <a:endParaRPr lang="en-US"/>
        </a:p>
      </dgm:t>
    </dgm:pt>
    <dgm:pt modelId="{03A5F1C5-CB3C-4818-9D91-3C48E7B40C27}" type="sibTrans" cxnId="{87C16752-CF95-4FC1-AB26-D4E5B290DB99}">
      <dgm:prSet/>
      <dgm:spPr/>
      <dgm:t>
        <a:bodyPr/>
        <a:lstStyle/>
        <a:p>
          <a:endParaRPr lang="en-US"/>
        </a:p>
      </dgm:t>
    </dgm:pt>
    <dgm:pt modelId="{BCBD2BFC-9BB0-46E7-9D27-1312AC08731A}" type="pres">
      <dgm:prSet presAssocID="{E7DBFE05-B716-4622-918D-F6FFC6935B16}" presName="linear" presStyleCnt="0">
        <dgm:presLayoutVars>
          <dgm:animLvl val="lvl"/>
          <dgm:resizeHandles val="exact"/>
        </dgm:presLayoutVars>
      </dgm:prSet>
      <dgm:spPr/>
    </dgm:pt>
    <dgm:pt modelId="{B96B89C6-E741-4A88-B829-C8BC08CAC9DE}" type="pres">
      <dgm:prSet presAssocID="{07F9C0C0-B80C-4584-ABD8-1A19430B99B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96B017-C17F-4E7F-AA63-B21962CE4D2E}" type="presOf" srcId="{E7DBFE05-B716-4622-918D-F6FFC6935B16}" destId="{BCBD2BFC-9BB0-46E7-9D27-1312AC08731A}" srcOrd="0" destOrd="0" presId="urn:microsoft.com/office/officeart/2005/8/layout/vList2"/>
    <dgm:cxn modelId="{87C16752-CF95-4FC1-AB26-D4E5B290DB99}" srcId="{E7DBFE05-B716-4622-918D-F6FFC6935B16}" destId="{07F9C0C0-B80C-4584-ABD8-1A19430B99B2}" srcOrd="0" destOrd="0" parTransId="{28F09DA7-78EE-49FA-B913-CFE71E875741}" sibTransId="{03A5F1C5-CB3C-4818-9D91-3C48E7B40C27}"/>
    <dgm:cxn modelId="{40E1E0EC-8C60-44BB-B006-BCEE438C4482}" type="presOf" srcId="{07F9C0C0-B80C-4584-ABD8-1A19430B99B2}" destId="{B96B89C6-E741-4A88-B829-C8BC08CAC9DE}" srcOrd="0" destOrd="0" presId="urn:microsoft.com/office/officeart/2005/8/layout/vList2"/>
    <dgm:cxn modelId="{8371BFCF-4502-41DB-B33D-B54D05A5B748}" type="presParOf" srcId="{BCBD2BFC-9BB0-46E7-9D27-1312AC08731A}" destId="{B96B89C6-E741-4A88-B829-C8BC08CAC9DE}" srcOrd="0" destOrd="0" presId="urn:microsoft.com/office/officeart/2005/8/layout/vList2"/>
  </dgm:cxnLst>
  <dgm:bg>
    <a:solidFill>
      <a:srgbClr val="FAC658"/>
    </a:solidFill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2F92EB-00FD-5444-8A1A-FFA8EAD5A38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1526239-BB02-F344-9FB0-076DB1422A40}">
      <dgm:prSet/>
      <dgm:spPr/>
      <dgm:t>
        <a:bodyPr/>
        <a:lstStyle/>
        <a:p>
          <a:r>
            <a:rPr lang="en-US" dirty="0"/>
            <a:t>1. Linkages –customer graph</a:t>
          </a:r>
          <a:endParaRPr lang="en-IN" dirty="0"/>
        </a:p>
      </dgm:t>
    </dgm:pt>
    <dgm:pt modelId="{41AAC853-2E2E-3641-9605-E50B531F2753}" type="parTrans" cxnId="{C3F8DFD5-D2DA-F846-B0EE-5D8C5F6C9998}">
      <dgm:prSet/>
      <dgm:spPr/>
      <dgm:t>
        <a:bodyPr/>
        <a:lstStyle/>
        <a:p>
          <a:endParaRPr lang="en-GB"/>
        </a:p>
      </dgm:t>
    </dgm:pt>
    <dgm:pt modelId="{E05D019F-658A-CC46-9E5E-E1AE719F6AC3}" type="sibTrans" cxnId="{C3F8DFD5-D2DA-F846-B0EE-5D8C5F6C9998}">
      <dgm:prSet/>
      <dgm:spPr/>
      <dgm:t>
        <a:bodyPr/>
        <a:lstStyle/>
        <a:p>
          <a:endParaRPr lang="en-GB"/>
        </a:p>
      </dgm:t>
    </dgm:pt>
    <dgm:pt modelId="{9ABEEDCF-3590-D540-8D85-7405B950060E}">
      <dgm:prSet/>
      <dgm:spPr/>
      <dgm:t>
        <a:bodyPr/>
        <a:lstStyle/>
        <a:p>
          <a:r>
            <a:rPr lang="en-US" dirty="0"/>
            <a:t>2. Events – customer interactions</a:t>
          </a:r>
          <a:endParaRPr lang="en-IN" dirty="0"/>
        </a:p>
      </dgm:t>
    </dgm:pt>
    <dgm:pt modelId="{BCC9F1BC-EA68-104F-8C56-467B266CFBB5}" type="parTrans" cxnId="{C6BB6710-6738-CB4C-BD42-3598F39E8F19}">
      <dgm:prSet/>
      <dgm:spPr/>
      <dgm:t>
        <a:bodyPr/>
        <a:lstStyle/>
        <a:p>
          <a:endParaRPr lang="en-GB"/>
        </a:p>
      </dgm:t>
    </dgm:pt>
    <dgm:pt modelId="{4D484DCB-D8F8-5944-9401-D1E63D94E80E}" type="sibTrans" cxnId="{C6BB6710-6738-CB4C-BD42-3598F39E8F19}">
      <dgm:prSet/>
      <dgm:spPr/>
      <dgm:t>
        <a:bodyPr/>
        <a:lstStyle/>
        <a:p>
          <a:endParaRPr lang="en-GB"/>
        </a:p>
      </dgm:t>
    </dgm:pt>
    <dgm:pt modelId="{0E4A2084-387A-944B-8F07-E970D00B2315}">
      <dgm:prSet/>
      <dgm:spPr/>
      <dgm:t>
        <a:bodyPr/>
        <a:lstStyle/>
        <a:p>
          <a:r>
            <a:rPr lang="en-US" dirty="0"/>
            <a:t>3. Address – Addressable entities</a:t>
          </a:r>
          <a:endParaRPr lang="en-IN" dirty="0"/>
        </a:p>
      </dgm:t>
    </dgm:pt>
    <dgm:pt modelId="{7563938F-5FB5-864A-8A63-D23A4ECE303F}" type="parTrans" cxnId="{F6ABA5E4-4875-3B4B-80EB-0B8A77D98B8F}">
      <dgm:prSet/>
      <dgm:spPr/>
      <dgm:t>
        <a:bodyPr/>
        <a:lstStyle/>
        <a:p>
          <a:endParaRPr lang="en-GB"/>
        </a:p>
      </dgm:t>
    </dgm:pt>
    <dgm:pt modelId="{1D806F4A-8F2E-BB4E-A2EA-EAC887FE17C2}" type="sibTrans" cxnId="{F6ABA5E4-4875-3B4B-80EB-0B8A77D98B8F}">
      <dgm:prSet/>
      <dgm:spPr/>
      <dgm:t>
        <a:bodyPr/>
        <a:lstStyle/>
        <a:p>
          <a:endParaRPr lang="en-GB"/>
        </a:p>
      </dgm:t>
    </dgm:pt>
    <dgm:pt modelId="{8B53F77C-869E-9049-B115-CD8CC16332E9}">
      <dgm:prSet/>
      <dgm:spPr/>
      <dgm:t>
        <a:bodyPr/>
        <a:lstStyle/>
        <a:p>
          <a:r>
            <a:rPr lang="en-US" dirty="0"/>
            <a:t>4. Facets – customer features</a:t>
          </a:r>
          <a:endParaRPr lang="en-IN" dirty="0"/>
        </a:p>
      </dgm:t>
    </dgm:pt>
    <dgm:pt modelId="{B44F3A96-FFAF-274E-84B7-D2F578384BEB}" type="parTrans" cxnId="{3289E8F5-8F1B-A649-9016-7B0D01045535}">
      <dgm:prSet/>
      <dgm:spPr/>
      <dgm:t>
        <a:bodyPr/>
        <a:lstStyle/>
        <a:p>
          <a:endParaRPr lang="en-GB"/>
        </a:p>
      </dgm:t>
    </dgm:pt>
    <dgm:pt modelId="{5EF21B5C-25EB-6E47-882D-FF81E2F8DD47}" type="sibTrans" cxnId="{3289E8F5-8F1B-A649-9016-7B0D01045535}">
      <dgm:prSet/>
      <dgm:spPr/>
      <dgm:t>
        <a:bodyPr/>
        <a:lstStyle/>
        <a:p>
          <a:endParaRPr lang="en-GB"/>
        </a:p>
      </dgm:t>
    </dgm:pt>
    <dgm:pt modelId="{FB131343-6EEB-E442-BF50-47F4AB1A2D3C}" type="pres">
      <dgm:prSet presAssocID="{D92F92EB-00FD-5444-8A1A-FFA8EAD5A38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A0E730C-BFAD-AD47-A7D3-DC9BECBE979B}" type="pres">
      <dgm:prSet presAssocID="{A1526239-BB02-F344-9FB0-076DB1422A40}" presName="horFlow" presStyleCnt="0"/>
      <dgm:spPr/>
    </dgm:pt>
    <dgm:pt modelId="{7C3F898D-0419-1248-8E40-9063DBD06777}" type="pres">
      <dgm:prSet presAssocID="{A1526239-BB02-F344-9FB0-076DB1422A40}" presName="bigChev" presStyleLbl="node1" presStyleIdx="0" presStyleCnt="4" custScaleX="168757"/>
      <dgm:spPr/>
    </dgm:pt>
    <dgm:pt modelId="{0420A5FD-982F-7B45-BB61-DA0795B58842}" type="pres">
      <dgm:prSet presAssocID="{A1526239-BB02-F344-9FB0-076DB1422A40}" presName="vSp" presStyleCnt="0"/>
      <dgm:spPr/>
    </dgm:pt>
    <dgm:pt modelId="{DCB97609-CE75-8542-8266-66CDDAC6FAFE}" type="pres">
      <dgm:prSet presAssocID="{9ABEEDCF-3590-D540-8D85-7405B950060E}" presName="horFlow" presStyleCnt="0"/>
      <dgm:spPr/>
    </dgm:pt>
    <dgm:pt modelId="{9D216C62-8CD5-2940-916F-8818F35EC86B}" type="pres">
      <dgm:prSet presAssocID="{9ABEEDCF-3590-D540-8D85-7405B950060E}" presName="bigChev" presStyleLbl="node1" presStyleIdx="1" presStyleCnt="4" custScaleX="168757"/>
      <dgm:spPr/>
    </dgm:pt>
    <dgm:pt modelId="{1088F325-CD9B-B049-9486-CE19E1DD11D6}" type="pres">
      <dgm:prSet presAssocID="{9ABEEDCF-3590-D540-8D85-7405B950060E}" presName="vSp" presStyleCnt="0"/>
      <dgm:spPr/>
    </dgm:pt>
    <dgm:pt modelId="{CED60D24-DC3F-0C40-9E68-15C63CA95BBC}" type="pres">
      <dgm:prSet presAssocID="{0E4A2084-387A-944B-8F07-E970D00B2315}" presName="horFlow" presStyleCnt="0"/>
      <dgm:spPr/>
    </dgm:pt>
    <dgm:pt modelId="{1B8C6265-5596-5E48-A7AD-2B0540BA90FD}" type="pres">
      <dgm:prSet presAssocID="{0E4A2084-387A-944B-8F07-E970D00B2315}" presName="bigChev" presStyleLbl="node1" presStyleIdx="2" presStyleCnt="4" custScaleX="168757"/>
      <dgm:spPr/>
    </dgm:pt>
    <dgm:pt modelId="{97AD4D2B-15C6-8A43-B552-78CC8AD4A9D1}" type="pres">
      <dgm:prSet presAssocID="{0E4A2084-387A-944B-8F07-E970D00B2315}" presName="vSp" presStyleCnt="0"/>
      <dgm:spPr/>
    </dgm:pt>
    <dgm:pt modelId="{C8BC9948-D064-694B-9712-9155E149139E}" type="pres">
      <dgm:prSet presAssocID="{8B53F77C-869E-9049-B115-CD8CC16332E9}" presName="horFlow" presStyleCnt="0"/>
      <dgm:spPr/>
    </dgm:pt>
    <dgm:pt modelId="{07A354F8-B9D5-5E4E-844F-9A6961D0C4A6}" type="pres">
      <dgm:prSet presAssocID="{8B53F77C-869E-9049-B115-CD8CC16332E9}" presName="bigChev" presStyleLbl="node1" presStyleIdx="3" presStyleCnt="4" custScaleX="168757"/>
      <dgm:spPr/>
    </dgm:pt>
  </dgm:ptLst>
  <dgm:cxnLst>
    <dgm:cxn modelId="{FE937205-991C-1545-A0E6-2EE39D8A72E2}" type="presOf" srcId="{A1526239-BB02-F344-9FB0-076DB1422A40}" destId="{7C3F898D-0419-1248-8E40-9063DBD06777}" srcOrd="0" destOrd="0" presId="urn:microsoft.com/office/officeart/2005/8/layout/lProcess3"/>
    <dgm:cxn modelId="{C6BB6710-6738-CB4C-BD42-3598F39E8F19}" srcId="{D92F92EB-00FD-5444-8A1A-FFA8EAD5A38C}" destId="{9ABEEDCF-3590-D540-8D85-7405B950060E}" srcOrd="1" destOrd="0" parTransId="{BCC9F1BC-EA68-104F-8C56-467B266CFBB5}" sibTransId="{4D484DCB-D8F8-5944-9401-D1E63D94E80E}"/>
    <dgm:cxn modelId="{18010873-88DB-9F44-9C97-3E595F46A20D}" type="presOf" srcId="{0E4A2084-387A-944B-8F07-E970D00B2315}" destId="{1B8C6265-5596-5E48-A7AD-2B0540BA90FD}" srcOrd="0" destOrd="0" presId="urn:microsoft.com/office/officeart/2005/8/layout/lProcess3"/>
    <dgm:cxn modelId="{A70E7BB6-0098-224B-9D75-E51F362EA1B6}" type="presOf" srcId="{D92F92EB-00FD-5444-8A1A-FFA8EAD5A38C}" destId="{FB131343-6EEB-E442-BF50-47F4AB1A2D3C}" srcOrd="0" destOrd="0" presId="urn:microsoft.com/office/officeart/2005/8/layout/lProcess3"/>
    <dgm:cxn modelId="{60A699BA-6877-874D-A991-DFAF17DDCED0}" type="presOf" srcId="{8B53F77C-869E-9049-B115-CD8CC16332E9}" destId="{07A354F8-B9D5-5E4E-844F-9A6961D0C4A6}" srcOrd="0" destOrd="0" presId="urn:microsoft.com/office/officeart/2005/8/layout/lProcess3"/>
    <dgm:cxn modelId="{CCEC87D0-787A-9D4E-913F-0E9DDA8E1953}" type="presOf" srcId="{9ABEEDCF-3590-D540-8D85-7405B950060E}" destId="{9D216C62-8CD5-2940-916F-8818F35EC86B}" srcOrd="0" destOrd="0" presId="urn:microsoft.com/office/officeart/2005/8/layout/lProcess3"/>
    <dgm:cxn modelId="{C3F8DFD5-D2DA-F846-B0EE-5D8C5F6C9998}" srcId="{D92F92EB-00FD-5444-8A1A-FFA8EAD5A38C}" destId="{A1526239-BB02-F344-9FB0-076DB1422A40}" srcOrd="0" destOrd="0" parTransId="{41AAC853-2E2E-3641-9605-E50B531F2753}" sibTransId="{E05D019F-658A-CC46-9E5E-E1AE719F6AC3}"/>
    <dgm:cxn modelId="{F6ABA5E4-4875-3B4B-80EB-0B8A77D98B8F}" srcId="{D92F92EB-00FD-5444-8A1A-FFA8EAD5A38C}" destId="{0E4A2084-387A-944B-8F07-E970D00B2315}" srcOrd="2" destOrd="0" parTransId="{7563938F-5FB5-864A-8A63-D23A4ECE303F}" sibTransId="{1D806F4A-8F2E-BB4E-A2EA-EAC887FE17C2}"/>
    <dgm:cxn modelId="{3289E8F5-8F1B-A649-9016-7B0D01045535}" srcId="{D92F92EB-00FD-5444-8A1A-FFA8EAD5A38C}" destId="{8B53F77C-869E-9049-B115-CD8CC16332E9}" srcOrd="3" destOrd="0" parTransId="{B44F3A96-FFAF-274E-84B7-D2F578384BEB}" sibTransId="{5EF21B5C-25EB-6E47-882D-FF81E2F8DD47}"/>
    <dgm:cxn modelId="{42861F01-E916-4647-8BC2-4FA2192A10B6}" type="presParOf" srcId="{FB131343-6EEB-E442-BF50-47F4AB1A2D3C}" destId="{7A0E730C-BFAD-AD47-A7D3-DC9BECBE979B}" srcOrd="0" destOrd="0" presId="urn:microsoft.com/office/officeart/2005/8/layout/lProcess3"/>
    <dgm:cxn modelId="{028AA81E-1F82-FE40-B8E6-CB83453FBF37}" type="presParOf" srcId="{7A0E730C-BFAD-AD47-A7D3-DC9BECBE979B}" destId="{7C3F898D-0419-1248-8E40-9063DBD06777}" srcOrd="0" destOrd="0" presId="urn:microsoft.com/office/officeart/2005/8/layout/lProcess3"/>
    <dgm:cxn modelId="{6B2FB6E1-8ADC-414A-A836-1482C943E71E}" type="presParOf" srcId="{FB131343-6EEB-E442-BF50-47F4AB1A2D3C}" destId="{0420A5FD-982F-7B45-BB61-DA0795B58842}" srcOrd="1" destOrd="0" presId="urn:microsoft.com/office/officeart/2005/8/layout/lProcess3"/>
    <dgm:cxn modelId="{7517E165-D40D-404F-942E-2060F68073E0}" type="presParOf" srcId="{FB131343-6EEB-E442-BF50-47F4AB1A2D3C}" destId="{DCB97609-CE75-8542-8266-66CDDAC6FAFE}" srcOrd="2" destOrd="0" presId="urn:microsoft.com/office/officeart/2005/8/layout/lProcess3"/>
    <dgm:cxn modelId="{B396664C-6F14-6E45-AC2E-D5292CF801FC}" type="presParOf" srcId="{DCB97609-CE75-8542-8266-66CDDAC6FAFE}" destId="{9D216C62-8CD5-2940-916F-8818F35EC86B}" srcOrd="0" destOrd="0" presId="urn:microsoft.com/office/officeart/2005/8/layout/lProcess3"/>
    <dgm:cxn modelId="{2F74D5D8-01B3-D747-B691-E7A83EDAF6D0}" type="presParOf" srcId="{FB131343-6EEB-E442-BF50-47F4AB1A2D3C}" destId="{1088F325-CD9B-B049-9486-CE19E1DD11D6}" srcOrd="3" destOrd="0" presId="urn:microsoft.com/office/officeart/2005/8/layout/lProcess3"/>
    <dgm:cxn modelId="{1FBF2C78-E94A-704F-BF6B-A21262982A5C}" type="presParOf" srcId="{FB131343-6EEB-E442-BF50-47F4AB1A2D3C}" destId="{CED60D24-DC3F-0C40-9E68-15C63CA95BBC}" srcOrd="4" destOrd="0" presId="urn:microsoft.com/office/officeart/2005/8/layout/lProcess3"/>
    <dgm:cxn modelId="{EDDD387F-27CB-F142-B474-29B8EDEAA59D}" type="presParOf" srcId="{CED60D24-DC3F-0C40-9E68-15C63CA95BBC}" destId="{1B8C6265-5596-5E48-A7AD-2B0540BA90FD}" srcOrd="0" destOrd="0" presId="urn:microsoft.com/office/officeart/2005/8/layout/lProcess3"/>
    <dgm:cxn modelId="{781CC388-1E1C-304C-95C4-37C78735CB29}" type="presParOf" srcId="{FB131343-6EEB-E442-BF50-47F4AB1A2D3C}" destId="{97AD4D2B-15C6-8A43-B552-78CC8AD4A9D1}" srcOrd="5" destOrd="0" presId="urn:microsoft.com/office/officeart/2005/8/layout/lProcess3"/>
    <dgm:cxn modelId="{4FFB9A80-9FFA-3944-A758-C94771F23161}" type="presParOf" srcId="{FB131343-6EEB-E442-BF50-47F4AB1A2D3C}" destId="{C8BC9948-D064-694B-9712-9155E149139E}" srcOrd="6" destOrd="0" presId="urn:microsoft.com/office/officeart/2005/8/layout/lProcess3"/>
    <dgm:cxn modelId="{8E311B94-0366-D144-A1EB-2A393488E1BE}" type="presParOf" srcId="{C8BC9948-D064-694B-9712-9155E149139E}" destId="{07A354F8-B9D5-5E4E-844F-9A6961D0C4A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5D8A19-9458-4EFD-9245-523343DA3728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6E4393-26D9-4E59-93F5-F9B761C50F4D}">
      <dgm:prSet custT="1"/>
      <dgm:spPr>
        <a:solidFill>
          <a:srgbClr val="FFC220"/>
        </a:solidFill>
        <a:ln>
          <a:noFill/>
        </a:ln>
      </dgm:spPr>
      <dgm:t>
        <a:bodyPr/>
        <a:lstStyle/>
        <a:p>
          <a:pPr algn="ctr"/>
          <a:r>
            <a:rPr lang="en-US" sz="2400" b="1" dirty="0">
              <a:ln>
                <a:noFill/>
              </a:ln>
              <a:solidFill>
                <a:srgbClr val="2F2951"/>
              </a:solidFill>
            </a:rPr>
            <a:t>Platform Store</a:t>
          </a:r>
        </a:p>
      </dgm:t>
    </dgm:pt>
    <dgm:pt modelId="{18A2E210-2033-4F0F-BEDB-9BABF2DE87CB}" type="parTrans" cxnId="{898F2928-4F22-4329-BCAE-8EE0B442879E}">
      <dgm:prSet/>
      <dgm:spPr/>
      <dgm:t>
        <a:bodyPr/>
        <a:lstStyle/>
        <a:p>
          <a:endParaRPr lang="en-US"/>
        </a:p>
      </dgm:t>
    </dgm:pt>
    <dgm:pt modelId="{5A6B32F6-CD9D-4BAC-AAFA-4F6BD41B7BD5}" type="sibTrans" cxnId="{898F2928-4F22-4329-BCAE-8EE0B442879E}">
      <dgm:prSet/>
      <dgm:spPr/>
      <dgm:t>
        <a:bodyPr/>
        <a:lstStyle/>
        <a:p>
          <a:endParaRPr lang="en-US"/>
        </a:p>
      </dgm:t>
    </dgm:pt>
    <dgm:pt modelId="{1E9BB842-D98E-480F-97A4-436990D32237}" type="pres">
      <dgm:prSet presAssocID="{AD5D8A19-9458-4EFD-9245-523343DA3728}" presName="linear" presStyleCnt="0">
        <dgm:presLayoutVars>
          <dgm:animLvl val="lvl"/>
          <dgm:resizeHandles val="exact"/>
        </dgm:presLayoutVars>
      </dgm:prSet>
      <dgm:spPr/>
    </dgm:pt>
    <dgm:pt modelId="{77918A95-F95E-41B3-B543-673F1912DE40}" type="pres">
      <dgm:prSet presAssocID="{976E4393-26D9-4E59-93F5-F9B761C50F4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98F2928-4F22-4329-BCAE-8EE0B442879E}" srcId="{AD5D8A19-9458-4EFD-9245-523343DA3728}" destId="{976E4393-26D9-4E59-93F5-F9B761C50F4D}" srcOrd="0" destOrd="0" parTransId="{18A2E210-2033-4F0F-BEDB-9BABF2DE87CB}" sibTransId="{5A6B32F6-CD9D-4BAC-AAFA-4F6BD41B7BD5}"/>
    <dgm:cxn modelId="{8B32092A-362E-4874-B6CF-A755D69535AC}" type="presOf" srcId="{AD5D8A19-9458-4EFD-9245-523343DA3728}" destId="{1E9BB842-D98E-480F-97A4-436990D32237}" srcOrd="0" destOrd="0" presId="urn:microsoft.com/office/officeart/2005/8/layout/vList2"/>
    <dgm:cxn modelId="{FB01EEB5-58DF-40DB-828F-9EE8BE4AA2E7}" type="presOf" srcId="{976E4393-26D9-4E59-93F5-F9B761C50F4D}" destId="{77918A95-F95E-41B3-B543-673F1912DE40}" srcOrd="0" destOrd="0" presId="urn:microsoft.com/office/officeart/2005/8/layout/vList2"/>
    <dgm:cxn modelId="{3C8A9721-0CD2-48D9-990F-812E66CDD21D}" type="presParOf" srcId="{1E9BB842-D98E-480F-97A4-436990D32237}" destId="{77918A95-F95E-41B3-B543-673F1912DE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7DBFE05-B716-4622-918D-F6FFC6935B1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9C0C0-B80C-4584-ABD8-1A19430B99B2}">
      <dgm:prSet custT="1"/>
      <dgm:spPr>
        <a:solidFill>
          <a:srgbClr val="FFC220"/>
        </a:solidFill>
      </dgm:spPr>
      <dgm:t>
        <a:bodyPr/>
        <a:lstStyle/>
        <a:p>
          <a:pPr algn="ctr"/>
          <a:r>
            <a:rPr lang="en-US" sz="2400" b="1" dirty="0">
              <a:solidFill>
                <a:srgbClr val="2F2951"/>
              </a:solidFill>
            </a:rPr>
            <a:t>Sequence Store</a:t>
          </a:r>
        </a:p>
      </dgm:t>
    </dgm:pt>
    <dgm:pt modelId="{28F09DA7-78EE-49FA-B913-CFE71E875741}" type="parTrans" cxnId="{87C16752-CF95-4FC1-AB26-D4E5B290DB99}">
      <dgm:prSet/>
      <dgm:spPr/>
      <dgm:t>
        <a:bodyPr/>
        <a:lstStyle/>
        <a:p>
          <a:endParaRPr lang="en-US"/>
        </a:p>
      </dgm:t>
    </dgm:pt>
    <dgm:pt modelId="{03A5F1C5-CB3C-4818-9D91-3C48E7B40C27}" type="sibTrans" cxnId="{87C16752-CF95-4FC1-AB26-D4E5B290DB99}">
      <dgm:prSet/>
      <dgm:spPr/>
      <dgm:t>
        <a:bodyPr/>
        <a:lstStyle/>
        <a:p>
          <a:endParaRPr lang="en-US"/>
        </a:p>
      </dgm:t>
    </dgm:pt>
    <dgm:pt modelId="{BCBD2BFC-9BB0-46E7-9D27-1312AC08731A}" type="pres">
      <dgm:prSet presAssocID="{E7DBFE05-B716-4622-918D-F6FFC6935B16}" presName="linear" presStyleCnt="0">
        <dgm:presLayoutVars>
          <dgm:animLvl val="lvl"/>
          <dgm:resizeHandles val="exact"/>
        </dgm:presLayoutVars>
      </dgm:prSet>
      <dgm:spPr/>
    </dgm:pt>
    <dgm:pt modelId="{B96B89C6-E741-4A88-B829-C8BC08CAC9DE}" type="pres">
      <dgm:prSet presAssocID="{07F9C0C0-B80C-4584-ABD8-1A19430B99B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96B017-C17F-4E7F-AA63-B21962CE4D2E}" type="presOf" srcId="{E7DBFE05-B716-4622-918D-F6FFC6935B16}" destId="{BCBD2BFC-9BB0-46E7-9D27-1312AC08731A}" srcOrd="0" destOrd="0" presId="urn:microsoft.com/office/officeart/2005/8/layout/vList2"/>
    <dgm:cxn modelId="{87C16752-CF95-4FC1-AB26-D4E5B290DB99}" srcId="{E7DBFE05-B716-4622-918D-F6FFC6935B16}" destId="{07F9C0C0-B80C-4584-ABD8-1A19430B99B2}" srcOrd="0" destOrd="0" parTransId="{28F09DA7-78EE-49FA-B913-CFE71E875741}" sibTransId="{03A5F1C5-CB3C-4818-9D91-3C48E7B40C27}"/>
    <dgm:cxn modelId="{40E1E0EC-8C60-44BB-B006-BCEE438C4482}" type="presOf" srcId="{07F9C0C0-B80C-4584-ABD8-1A19430B99B2}" destId="{B96B89C6-E741-4A88-B829-C8BC08CAC9DE}" srcOrd="0" destOrd="0" presId="urn:microsoft.com/office/officeart/2005/8/layout/vList2"/>
    <dgm:cxn modelId="{8371BFCF-4502-41DB-B33D-B54D05A5B748}" type="presParOf" srcId="{BCBD2BFC-9BB0-46E7-9D27-1312AC08731A}" destId="{B96B89C6-E741-4A88-B829-C8BC08CAC9DE}" srcOrd="0" destOrd="0" presId="urn:microsoft.com/office/officeart/2005/8/layout/vList2"/>
  </dgm:cxnLst>
  <dgm:bg>
    <a:solidFill>
      <a:srgbClr val="FAC658"/>
    </a:solidFill>
  </dgm:bg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3B6F38-7E10-4227-9B43-56767EA21C34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96FEB6-43F0-4188-96CD-367BE1C09212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Data scientists use various machine learning libraries and need to support them in production e.g. </a:t>
          </a:r>
          <a:r>
            <a:rPr lang="en-IN" sz="2400" b="1" dirty="0">
              <a:solidFill>
                <a:srgbClr val="2F2951"/>
              </a:solidFill>
            </a:rPr>
            <a:t>Spark ML</a:t>
          </a:r>
          <a:r>
            <a:rPr lang="en-US" sz="2400" b="1" dirty="0">
              <a:solidFill>
                <a:srgbClr val="2F2951"/>
              </a:solidFill>
            </a:rPr>
            <a:t>, </a:t>
          </a:r>
          <a:r>
            <a:rPr lang="en-IN" sz="2400" b="1" dirty="0" err="1">
              <a:solidFill>
                <a:srgbClr val="2F2951"/>
              </a:solidFill>
            </a:rPr>
            <a:t>Scikit</a:t>
          </a:r>
          <a:r>
            <a:rPr lang="en-IN" sz="2400" b="1" dirty="0">
              <a:solidFill>
                <a:srgbClr val="2F2951"/>
              </a:solidFill>
            </a:rPr>
            <a:t>-learn, </a:t>
          </a:r>
          <a:r>
            <a:rPr lang="en-IN" sz="2400" b="1" dirty="0" err="1">
              <a:solidFill>
                <a:srgbClr val="2F2951"/>
              </a:solidFill>
            </a:rPr>
            <a:t>Tensorflow</a:t>
          </a:r>
          <a:endParaRPr lang="en-US" sz="2400" b="1" dirty="0">
            <a:solidFill>
              <a:srgbClr val="2F2951"/>
            </a:solidFill>
          </a:endParaRPr>
        </a:p>
      </dgm:t>
    </dgm:pt>
    <dgm:pt modelId="{E823F61A-0F98-4592-A800-B6E0F8EF0CD0}" type="parTrans" cxnId="{BDEAFB7A-2C99-4B1B-9687-2442B23179C8}">
      <dgm:prSet/>
      <dgm:spPr/>
      <dgm:t>
        <a:bodyPr/>
        <a:lstStyle/>
        <a:p>
          <a:endParaRPr lang="en-US"/>
        </a:p>
      </dgm:t>
    </dgm:pt>
    <dgm:pt modelId="{86CDED2D-79B0-49FF-B036-7E6908464289}" type="sibTrans" cxnId="{BDEAFB7A-2C99-4B1B-9687-2442B23179C8}">
      <dgm:prSet/>
      <dgm:spPr/>
      <dgm:t>
        <a:bodyPr/>
        <a:lstStyle/>
        <a:p>
          <a:endParaRPr lang="en-US"/>
        </a:p>
      </dgm:t>
    </dgm:pt>
    <dgm:pt modelId="{02FA26C5-70D1-47E1-93C7-BD96F34F5D1D}" type="pres">
      <dgm:prSet presAssocID="{BA3B6F38-7E10-4227-9B43-56767EA21C34}" presName="linear" presStyleCnt="0">
        <dgm:presLayoutVars>
          <dgm:animLvl val="lvl"/>
          <dgm:resizeHandles val="exact"/>
        </dgm:presLayoutVars>
      </dgm:prSet>
      <dgm:spPr/>
    </dgm:pt>
    <dgm:pt modelId="{C72A4C5D-16E6-4A5E-BF76-480FD680C7EA}" type="pres">
      <dgm:prSet presAssocID="{0096FEB6-43F0-4188-96CD-367BE1C0921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50FE140-E3E1-4682-B10E-F6399887C5CB}" type="presOf" srcId="{0096FEB6-43F0-4188-96CD-367BE1C09212}" destId="{C72A4C5D-16E6-4A5E-BF76-480FD680C7EA}" srcOrd="0" destOrd="0" presId="urn:microsoft.com/office/officeart/2005/8/layout/vList2"/>
    <dgm:cxn modelId="{BDEAFB7A-2C99-4B1B-9687-2442B23179C8}" srcId="{BA3B6F38-7E10-4227-9B43-56767EA21C34}" destId="{0096FEB6-43F0-4188-96CD-367BE1C09212}" srcOrd="0" destOrd="0" parTransId="{E823F61A-0F98-4592-A800-B6E0F8EF0CD0}" sibTransId="{86CDED2D-79B0-49FF-B036-7E6908464289}"/>
    <dgm:cxn modelId="{D4F18DBC-213C-4B7A-B29A-E2FCBE065FC1}" type="presOf" srcId="{BA3B6F38-7E10-4227-9B43-56767EA21C34}" destId="{02FA26C5-70D1-47E1-93C7-BD96F34F5D1D}" srcOrd="0" destOrd="0" presId="urn:microsoft.com/office/officeart/2005/8/layout/vList2"/>
    <dgm:cxn modelId="{2AB3A783-FEA6-498B-9CA8-CADA14279975}" type="presParOf" srcId="{02FA26C5-70D1-47E1-93C7-BD96F34F5D1D}" destId="{C72A4C5D-16E6-4A5E-BF76-480FD680C7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9B5896-AD5A-44EE-A480-871FE9AE860C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9DC192-7DCE-4237-9128-0BD3B2D07D52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 err="1">
              <a:solidFill>
                <a:srgbClr val="2F2951"/>
              </a:solidFill>
            </a:rPr>
            <a:t>Mleap</a:t>
          </a:r>
          <a:r>
            <a:rPr lang="en-US" sz="2400" b="1" dirty="0">
              <a:solidFill>
                <a:srgbClr val="2F2951"/>
              </a:solidFill>
            </a:rPr>
            <a:t> Runtime</a:t>
          </a:r>
        </a:p>
      </dgm:t>
    </dgm:pt>
    <dgm:pt modelId="{FA0ECBAA-315D-4721-9639-A5A3D732DD5C}" type="parTrans" cxnId="{5E062BEF-6506-4647-8F52-CEFBB4CCAE62}">
      <dgm:prSet/>
      <dgm:spPr/>
      <dgm:t>
        <a:bodyPr/>
        <a:lstStyle/>
        <a:p>
          <a:endParaRPr lang="en-US"/>
        </a:p>
      </dgm:t>
    </dgm:pt>
    <dgm:pt modelId="{432C3D71-3D9A-4C45-BCCC-6AFCA2988F2C}" type="sibTrans" cxnId="{5E062BEF-6506-4647-8F52-CEFBB4CCAE62}">
      <dgm:prSet/>
      <dgm:spPr/>
      <dgm:t>
        <a:bodyPr/>
        <a:lstStyle/>
        <a:p>
          <a:endParaRPr lang="en-US"/>
        </a:p>
      </dgm:t>
    </dgm:pt>
    <dgm:pt modelId="{C07A5EE3-16EC-4076-9FA8-1844A5DC7DEE}">
      <dgm:prSet custT="1"/>
      <dgm:spPr>
        <a:solidFill>
          <a:srgbClr val="FFC220"/>
        </a:solidFill>
      </dgm:spPr>
      <dgm:t>
        <a:bodyPr/>
        <a:lstStyle/>
        <a:p>
          <a:r>
            <a:rPr lang="en-IN" sz="2400" b="1" dirty="0">
              <a:solidFill>
                <a:srgbClr val="2F2951"/>
              </a:solidFill>
            </a:rPr>
            <a:t>Provides production level scoring infrastructure independent on the core libraries</a:t>
          </a:r>
          <a:endParaRPr lang="en-US" sz="2400" b="1" dirty="0">
            <a:solidFill>
              <a:srgbClr val="2F2951"/>
            </a:solidFill>
          </a:endParaRPr>
        </a:p>
      </dgm:t>
    </dgm:pt>
    <dgm:pt modelId="{71E17533-BA46-40A5-9630-BDF2EBA2B165}" type="parTrans" cxnId="{8C46FF1C-F03F-452B-8624-4449839DCE48}">
      <dgm:prSet/>
      <dgm:spPr/>
      <dgm:t>
        <a:bodyPr/>
        <a:lstStyle/>
        <a:p>
          <a:endParaRPr lang="en-US"/>
        </a:p>
      </dgm:t>
    </dgm:pt>
    <dgm:pt modelId="{BA1E4301-78E1-4EA4-AD71-6FF24EA439F0}" type="sibTrans" cxnId="{8C46FF1C-F03F-452B-8624-4449839DCE48}">
      <dgm:prSet/>
      <dgm:spPr/>
      <dgm:t>
        <a:bodyPr/>
        <a:lstStyle/>
        <a:p>
          <a:endParaRPr lang="en-US"/>
        </a:p>
      </dgm:t>
    </dgm:pt>
    <dgm:pt modelId="{6E6A2C18-B0F6-4F08-BD25-5077B1B598C9}">
      <dgm:prSet custT="1"/>
      <dgm:spPr>
        <a:solidFill>
          <a:srgbClr val="FFC220"/>
        </a:solidFill>
      </dgm:spPr>
      <dgm:t>
        <a:bodyPr/>
        <a:lstStyle/>
        <a:p>
          <a:r>
            <a:rPr lang="en-IN" sz="2400" b="1" dirty="0">
              <a:solidFill>
                <a:srgbClr val="2F2951"/>
              </a:solidFill>
            </a:rPr>
            <a:t>Execute Spark ML Pipelines without the dependency on the spark context</a:t>
          </a:r>
          <a:endParaRPr lang="en-US" sz="2400" b="1" dirty="0">
            <a:solidFill>
              <a:srgbClr val="2F2951"/>
            </a:solidFill>
          </a:endParaRPr>
        </a:p>
      </dgm:t>
    </dgm:pt>
    <dgm:pt modelId="{5F0512CE-5237-42E3-A271-3D2972656905}" type="parTrans" cxnId="{450801BB-DA70-4ADB-BC6E-D223A917F49F}">
      <dgm:prSet/>
      <dgm:spPr/>
      <dgm:t>
        <a:bodyPr/>
        <a:lstStyle/>
        <a:p>
          <a:endParaRPr lang="en-US"/>
        </a:p>
      </dgm:t>
    </dgm:pt>
    <dgm:pt modelId="{061111DE-6BAC-4504-B304-029509ABAEED}" type="sibTrans" cxnId="{450801BB-DA70-4ADB-BC6E-D223A917F49F}">
      <dgm:prSet/>
      <dgm:spPr/>
      <dgm:t>
        <a:bodyPr/>
        <a:lstStyle/>
        <a:p>
          <a:endParaRPr lang="en-US"/>
        </a:p>
      </dgm:t>
    </dgm:pt>
    <dgm:pt modelId="{EB646498-4F1A-4E61-AEA1-BC6A3716FB4B}">
      <dgm:prSet custT="1"/>
      <dgm:spPr>
        <a:solidFill>
          <a:srgbClr val="FFC220"/>
        </a:solidFill>
      </dgm:spPr>
      <dgm:t>
        <a:bodyPr/>
        <a:lstStyle/>
        <a:p>
          <a:r>
            <a:rPr lang="en-IN" sz="2400" b="1" dirty="0">
              <a:solidFill>
                <a:srgbClr val="2F2951"/>
              </a:solidFill>
            </a:rPr>
            <a:t>Execute </a:t>
          </a:r>
          <a:r>
            <a:rPr lang="en-IN" sz="2400" b="1" dirty="0" err="1">
              <a:solidFill>
                <a:srgbClr val="2F2951"/>
              </a:solidFill>
            </a:rPr>
            <a:t>Scikit</a:t>
          </a:r>
          <a:r>
            <a:rPr lang="en-IN" sz="2400" b="1" dirty="0">
              <a:solidFill>
                <a:srgbClr val="2F2951"/>
              </a:solidFill>
            </a:rPr>
            <a:t>-learn pipelines without the dependency on </a:t>
          </a:r>
          <a:r>
            <a:rPr lang="en-IN" sz="2400" b="1" dirty="0" err="1">
              <a:solidFill>
                <a:srgbClr val="2F2951"/>
              </a:solidFill>
            </a:rPr>
            <a:t>numpy</a:t>
          </a:r>
          <a:r>
            <a:rPr lang="en-IN" sz="2400" b="1" dirty="0">
              <a:solidFill>
                <a:srgbClr val="2F2951"/>
              </a:solidFill>
            </a:rPr>
            <a:t>, pandas</a:t>
          </a:r>
          <a:endParaRPr lang="en-US" sz="2400" b="1" dirty="0">
            <a:solidFill>
              <a:srgbClr val="2F2951"/>
            </a:solidFill>
          </a:endParaRPr>
        </a:p>
      </dgm:t>
    </dgm:pt>
    <dgm:pt modelId="{88ADF219-EFE4-41F0-96B2-4D15DC292204}" type="parTrans" cxnId="{E8333910-3A86-4BF1-88D3-5E310CECB91B}">
      <dgm:prSet/>
      <dgm:spPr/>
      <dgm:t>
        <a:bodyPr/>
        <a:lstStyle/>
        <a:p>
          <a:endParaRPr lang="en-US"/>
        </a:p>
      </dgm:t>
    </dgm:pt>
    <dgm:pt modelId="{729F309B-8456-4DB9-BABA-BD2A229F7F40}" type="sibTrans" cxnId="{E8333910-3A86-4BF1-88D3-5E310CECB91B}">
      <dgm:prSet/>
      <dgm:spPr/>
      <dgm:t>
        <a:bodyPr/>
        <a:lstStyle/>
        <a:p>
          <a:endParaRPr lang="en-US"/>
        </a:p>
      </dgm:t>
    </dgm:pt>
    <dgm:pt modelId="{4CCBA8CD-7B90-453B-A34D-75FAE8A1DF2C}" type="pres">
      <dgm:prSet presAssocID="{CE9B5896-AD5A-44EE-A480-871FE9AE860C}" presName="linear" presStyleCnt="0">
        <dgm:presLayoutVars>
          <dgm:animLvl val="lvl"/>
          <dgm:resizeHandles val="exact"/>
        </dgm:presLayoutVars>
      </dgm:prSet>
      <dgm:spPr/>
    </dgm:pt>
    <dgm:pt modelId="{F0394B08-1F4C-4D23-9089-F69C0AAD6DBB}" type="pres">
      <dgm:prSet presAssocID="{E49DC192-7DCE-4237-9128-0BD3B2D07D5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DDE0A56-D637-4C21-B48C-0B75B716B13D}" type="pres">
      <dgm:prSet presAssocID="{432C3D71-3D9A-4C45-BCCC-6AFCA2988F2C}" presName="spacer" presStyleCnt="0"/>
      <dgm:spPr/>
    </dgm:pt>
    <dgm:pt modelId="{6DA04E71-4740-41BE-8541-60E1794A0E1B}" type="pres">
      <dgm:prSet presAssocID="{C07A5EE3-16EC-4076-9FA8-1844A5DC7DE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9C63FA-BA93-4C2A-87D4-F5CA7831BFCF}" type="pres">
      <dgm:prSet presAssocID="{BA1E4301-78E1-4EA4-AD71-6FF24EA439F0}" presName="spacer" presStyleCnt="0"/>
      <dgm:spPr/>
    </dgm:pt>
    <dgm:pt modelId="{F1808ACC-E668-4CBC-8CAD-283BF6E1C539}" type="pres">
      <dgm:prSet presAssocID="{6E6A2C18-B0F6-4F08-BD25-5077B1B598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B7833F6-3D6F-4C9D-A170-C2C1EC6F2E7D}" type="pres">
      <dgm:prSet presAssocID="{061111DE-6BAC-4504-B304-029509ABAEED}" presName="spacer" presStyleCnt="0"/>
      <dgm:spPr/>
    </dgm:pt>
    <dgm:pt modelId="{B7FACBF3-689D-4D4A-90F5-138EFC9EB07D}" type="pres">
      <dgm:prSet presAssocID="{EB646498-4F1A-4E61-AEA1-BC6A3716FB4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3D920C-581B-4905-B425-FA94C2B8DE20}" type="presOf" srcId="{C07A5EE3-16EC-4076-9FA8-1844A5DC7DEE}" destId="{6DA04E71-4740-41BE-8541-60E1794A0E1B}" srcOrd="0" destOrd="0" presId="urn:microsoft.com/office/officeart/2005/8/layout/vList2"/>
    <dgm:cxn modelId="{E8333910-3A86-4BF1-88D3-5E310CECB91B}" srcId="{CE9B5896-AD5A-44EE-A480-871FE9AE860C}" destId="{EB646498-4F1A-4E61-AEA1-BC6A3716FB4B}" srcOrd="3" destOrd="0" parTransId="{88ADF219-EFE4-41F0-96B2-4D15DC292204}" sibTransId="{729F309B-8456-4DB9-BABA-BD2A229F7F40}"/>
    <dgm:cxn modelId="{8C46FF1C-F03F-452B-8624-4449839DCE48}" srcId="{CE9B5896-AD5A-44EE-A480-871FE9AE860C}" destId="{C07A5EE3-16EC-4076-9FA8-1844A5DC7DEE}" srcOrd="1" destOrd="0" parTransId="{71E17533-BA46-40A5-9630-BDF2EBA2B165}" sibTransId="{BA1E4301-78E1-4EA4-AD71-6FF24EA439F0}"/>
    <dgm:cxn modelId="{2C41A843-76CF-4FA0-9BE3-102444D89E11}" type="presOf" srcId="{6E6A2C18-B0F6-4F08-BD25-5077B1B598C9}" destId="{F1808ACC-E668-4CBC-8CAD-283BF6E1C539}" srcOrd="0" destOrd="0" presId="urn:microsoft.com/office/officeart/2005/8/layout/vList2"/>
    <dgm:cxn modelId="{CE4FEC4A-212D-45A3-B62D-C12876C909EB}" type="presOf" srcId="{CE9B5896-AD5A-44EE-A480-871FE9AE860C}" destId="{4CCBA8CD-7B90-453B-A34D-75FAE8A1DF2C}" srcOrd="0" destOrd="0" presId="urn:microsoft.com/office/officeart/2005/8/layout/vList2"/>
    <dgm:cxn modelId="{705E7C6E-B26A-47FA-87F8-35C53D7E0A92}" type="presOf" srcId="{EB646498-4F1A-4E61-AEA1-BC6A3716FB4B}" destId="{B7FACBF3-689D-4D4A-90F5-138EFC9EB07D}" srcOrd="0" destOrd="0" presId="urn:microsoft.com/office/officeart/2005/8/layout/vList2"/>
    <dgm:cxn modelId="{D89F1A94-DE2E-48D9-B82C-C3A638565391}" type="presOf" srcId="{E49DC192-7DCE-4237-9128-0BD3B2D07D52}" destId="{F0394B08-1F4C-4D23-9089-F69C0AAD6DBB}" srcOrd="0" destOrd="0" presId="urn:microsoft.com/office/officeart/2005/8/layout/vList2"/>
    <dgm:cxn modelId="{450801BB-DA70-4ADB-BC6E-D223A917F49F}" srcId="{CE9B5896-AD5A-44EE-A480-871FE9AE860C}" destId="{6E6A2C18-B0F6-4F08-BD25-5077B1B598C9}" srcOrd="2" destOrd="0" parTransId="{5F0512CE-5237-42E3-A271-3D2972656905}" sibTransId="{061111DE-6BAC-4504-B304-029509ABAEED}"/>
    <dgm:cxn modelId="{5E062BEF-6506-4647-8F52-CEFBB4CCAE62}" srcId="{CE9B5896-AD5A-44EE-A480-871FE9AE860C}" destId="{E49DC192-7DCE-4237-9128-0BD3B2D07D52}" srcOrd="0" destOrd="0" parTransId="{FA0ECBAA-315D-4721-9639-A5A3D732DD5C}" sibTransId="{432C3D71-3D9A-4C45-BCCC-6AFCA2988F2C}"/>
    <dgm:cxn modelId="{9ED48804-97A6-48DD-8A8E-C37A74534DCB}" type="presParOf" srcId="{4CCBA8CD-7B90-453B-A34D-75FAE8A1DF2C}" destId="{F0394B08-1F4C-4D23-9089-F69C0AAD6DBB}" srcOrd="0" destOrd="0" presId="urn:microsoft.com/office/officeart/2005/8/layout/vList2"/>
    <dgm:cxn modelId="{0C43F68F-CC09-4289-A1AF-2599D9230503}" type="presParOf" srcId="{4CCBA8CD-7B90-453B-A34D-75FAE8A1DF2C}" destId="{0DDE0A56-D637-4C21-B48C-0B75B716B13D}" srcOrd="1" destOrd="0" presId="urn:microsoft.com/office/officeart/2005/8/layout/vList2"/>
    <dgm:cxn modelId="{61A79B5B-17E2-406E-B4F5-2BE6C61963D3}" type="presParOf" srcId="{4CCBA8CD-7B90-453B-A34D-75FAE8A1DF2C}" destId="{6DA04E71-4740-41BE-8541-60E1794A0E1B}" srcOrd="2" destOrd="0" presId="urn:microsoft.com/office/officeart/2005/8/layout/vList2"/>
    <dgm:cxn modelId="{CBBC10A0-CB43-454E-BEC5-6E25C74AF4AE}" type="presParOf" srcId="{4CCBA8CD-7B90-453B-A34D-75FAE8A1DF2C}" destId="{F49C63FA-BA93-4C2A-87D4-F5CA7831BFCF}" srcOrd="3" destOrd="0" presId="urn:microsoft.com/office/officeart/2005/8/layout/vList2"/>
    <dgm:cxn modelId="{3319F253-E568-40B8-AA68-DC62C22A2777}" type="presParOf" srcId="{4CCBA8CD-7B90-453B-A34D-75FAE8A1DF2C}" destId="{F1808ACC-E668-4CBC-8CAD-283BF6E1C539}" srcOrd="4" destOrd="0" presId="urn:microsoft.com/office/officeart/2005/8/layout/vList2"/>
    <dgm:cxn modelId="{E4FFE513-3014-4AFC-9C20-F7FD05EB6135}" type="presParOf" srcId="{4CCBA8CD-7B90-453B-A34D-75FAE8A1DF2C}" destId="{6B7833F6-3D6F-4C9D-A170-C2C1EC6F2E7D}" srcOrd="5" destOrd="0" presId="urn:microsoft.com/office/officeart/2005/8/layout/vList2"/>
    <dgm:cxn modelId="{8C69FCE0-3BFF-4E5E-8CEB-A95811A78BCB}" type="presParOf" srcId="{4CCBA8CD-7B90-453B-A34D-75FAE8A1DF2C}" destId="{B7FACBF3-689D-4D4A-90F5-138EFC9EB07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A3B6F38-7E10-4227-9B43-56767EA21C34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96FEB6-43F0-4188-96CD-367BE1C09212}">
      <dgm:prSet custT="1"/>
      <dgm:spPr>
        <a:solidFill>
          <a:srgbClr val="FAC658"/>
        </a:solidFill>
      </dgm:spPr>
      <dgm:t>
        <a:bodyPr/>
        <a:lstStyle/>
        <a:p>
          <a:r>
            <a:rPr lang="en-US" sz="2400" b="1" dirty="0">
              <a:solidFill>
                <a:srgbClr val="012169"/>
              </a:solidFill>
            </a:rPr>
            <a:t>Global data e.g. product catalog</a:t>
          </a:r>
        </a:p>
      </dgm:t>
    </dgm:pt>
    <dgm:pt modelId="{E823F61A-0F98-4592-A800-B6E0F8EF0CD0}" type="parTrans" cxnId="{BDEAFB7A-2C99-4B1B-9687-2442B23179C8}">
      <dgm:prSet/>
      <dgm:spPr/>
      <dgm:t>
        <a:bodyPr/>
        <a:lstStyle/>
        <a:p>
          <a:endParaRPr lang="en-US" sz="2600"/>
        </a:p>
      </dgm:t>
    </dgm:pt>
    <dgm:pt modelId="{86CDED2D-79B0-49FF-B036-7E6908464289}" type="sibTrans" cxnId="{BDEAFB7A-2C99-4B1B-9687-2442B23179C8}">
      <dgm:prSet/>
      <dgm:spPr/>
      <dgm:t>
        <a:bodyPr/>
        <a:lstStyle/>
        <a:p>
          <a:endParaRPr lang="en-US" sz="2600"/>
        </a:p>
      </dgm:t>
    </dgm:pt>
    <dgm:pt modelId="{DC9F1838-13F8-49BB-8153-37ED7EE7B17D}">
      <dgm:prSet custT="1"/>
      <dgm:spPr>
        <a:solidFill>
          <a:srgbClr val="FAC658"/>
        </a:solidFill>
      </dgm:spPr>
      <dgm:t>
        <a:bodyPr/>
        <a:lstStyle/>
        <a:p>
          <a:r>
            <a:rPr lang="en-US" sz="2400" b="1" dirty="0">
              <a:solidFill>
                <a:srgbClr val="012169"/>
              </a:solidFill>
              <a:ea typeface="+mn-lt"/>
              <a:cs typeface="+mn-lt"/>
            </a:rPr>
            <a:t>One copy of global store per </a:t>
          </a:r>
          <a:r>
            <a:rPr lang="en-US" sz="2400" b="1" dirty="0" err="1">
              <a:solidFill>
                <a:srgbClr val="012169"/>
              </a:solidFill>
              <a:ea typeface="+mn-lt"/>
              <a:cs typeface="+mn-lt"/>
            </a:rPr>
            <a:t>jvm</a:t>
          </a:r>
          <a:endParaRPr lang="en-US" sz="2400" b="1" dirty="0">
            <a:solidFill>
              <a:srgbClr val="012169"/>
            </a:solidFill>
          </a:endParaRPr>
        </a:p>
      </dgm:t>
    </dgm:pt>
    <dgm:pt modelId="{9E4BCE7B-18A7-4B19-BB7C-D0D9A39FE00D}" type="parTrans" cxnId="{9FEA43D1-3374-485A-A979-D253E50EF692}">
      <dgm:prSet/>
      <dgm:spPr/>
      <dgm:t>
        <a:bodyPr/>
        <a:lstStyle/>
        <a:p>
          <a:endParaRPr lang="en-US" sz="2600"/>
        </a:p>
      </dgm:t>
    </dgm:pt>
    <dgm:pt modelId="{B5BA90E9-F19F-4F3B-8C95-ECB08BD22147}" type="sibTrans" cxnId="{9FEA43D1-3374-485A-A979-D253E50EF692}">
      <dgm:prSet/>
      <dgm:spPr/>
      <dgm:t>
        <a:bodyPr/>
        <a:lstStyle/>
        <a:p>
          <a:endParaRPr lang="en-US" sz="2600"/>
        </a:p>
      </dgm:t>
    </dgm:pt>
    <dgm:pt modelId="{37C07BAE-AAC5-44D9-B12C-7D7F78AF4CD8}">
      <dgm:prSet custT="1"/>
      <dgm:spPr>
        <a:solidFill>
          <a:srgbClr val="FAC658"/>
        </a:solidFill>
      </dgm:spPr>
      <dgm:t>
        <a:bodyPr/>
        <a:lstStyle/>
        <a:p>
          <a:r>
            <a:rPr lang="en-US" sz="2400" b="1" dirty="0">
              <a:solidFill>
                <a:srgbClr val="012169"/>
              </a:solidFill>
              <a:cs typeface="Calibri"/>
            </a:rPr>
            <a:t>Processing global topics doesn't work with huge data</a:t>
          </a:r>
          <a:endParaRPr lang="en-US" sz="2400" b="1" dirty="0">
            <a:solidFill>
              <a:srgbClr val="012169"/>
            </a:solidFill>
          </a:endParaRPr>
        </a:p>
      </dgm:t>
    </dgm:pt>
    <dgm:pt modelId="{03B31FF8-9565-455A-B33E-9B105F68A443}" type="parTrans" cxnId="{6D5AFD96-AD90-4ABD-824A-9606B757F88B}">
      <dgm:prSet/>
      <dgm:spPr/>
      <dgm:t>
        <a:bodyPr/>
        <a:lstStyle/>
        <a:p>
          <a:endParaRPr lang="en-US" sz="2600"/>
        </a:p>
      </dgm:t>
    </dgm:pt>
    <dgm:pt modelId="{2EA44765-3D40-4C70-8475-538715AEE96D}" type="sibTrans" cxnId="{6D5AFD96-AD90-4ABD-824A-9606B757F88B}">
      <dgm:prSet/>
      <dgm:spPr/>
      <dgm:t>
        <a:bodyPr/>
        <a:lstStyle/>
        <a:p>
          <a:endParaRPr lang="en-US" sz="2600"/>
        </a:p>
      </dgm:t>
    </dgm:pt>
    <dgm:pt modelId="{AC8D4178-BBE0-417A-B612-DA1E95BCA0B1}">
      <dgm:prSet custT="1"/>
      <dgm:spPr>
        <a:solidFill>
          <a:srgbClr val="FAC658"/>
        </a:solidFill>
      </dgm:spPr>
      <dgm:t>
        <a:bodyPr/>
        <a:lstStyle/>
        <a:p>
          <a:r>
            <a:rPr lang="en-US" sz="2400" b="1" dirty="0">
              <a:solidFill>
                <a:srgbClr val="012169"/>
              </a:solidFill>
              <a:cs typeface="Calibri"/>
            </a:rPr>
            <a:t>Global data is required before an active task moves to a VM</a:t>
          </a:r>
          <a:endParaRPr lang="en-US" sz="2400" b="1" dirty="0">
            <a:solidFill>
              <a:srgbClr val="012169"/>
            </a:solidFill>
          </a:endParaRPr>
        </a:p>
      </dgm:t>
    </dgm:pt>
    <dgm:pt modelId="{061E55E0-6A2C-4CD7-93AE-BA254323D869}" type="parTrans" cxnId="{D055F8AA-1E95-41E5-B07F-4E905E20FB45}">
      <dgm:prSet/>
      <dgm:spPr/>
      <dgm:t>
        <a:bodyPr/>
        <a:lstStyle/>
        <a:p>
          <a:endParaRPr lang="en-US" sz="2600"/>
        </a:p>
      </dgm:t>
    </dgm:pt>
    <dgm:pt modelId="{89297111-81FF-4FBA-A1AB-B1E4AF41DF41}" type="sibTrans" cxnId="{D055F8AA-1E95-41E5-B07F-4E905E20FB45}">
      <dgm:prSet/>
      <dgm:spPr/>
      <dgm:t>
        <a:bodyPr/>
        <a:lstStyle/>
        <a:p>
          <a:endParaRPr lang="en-US" sz="2600"/>
        </a:p>
      </dgm:t>
    </dgm:pt>
    <dgm:pt modelId="{02FA26C5-70D1-47E1-93C7-BD96F34F5D1D}" type="pres">
      <dgm:prSet presAssocID="{BA3B6F38-7E10-4227-9B43-56767EA21C34}" presName="linear" presStyleCnt="0">
        <dgm:presLayoutVars>
          <dgm:animLvl val="lvl"/>
          <dgm:resizeHandles val="exact"/>
        </dgm:presLayoutVars>
      </dgm:prSet>
      <dgm:spPr/>
    </dgm:pt>
    <dgm:pt modelId="{C72A4C5D-16E6-4A5E-BF76-480FD680C7EA}" type="pres">
      <dgm:prSet presAssocID="{0096FEB6-43F0-4188-96CD-367BE1C0921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6E2DF1-6373-41FE-A0D0-D7B5EA3396CC}" type="pres">
      <dgm:prSet presAssocID="{86CDED2D-79B0-49FF-B036-7E6908464289}" presName="spacer" presStyleCnt="0"/>
      <dgm:spPr/>
    </dgm:pt>
    <dgm:pt modelId="{EEA8B744-B5F4-401D-B680-1554F2B03686}" type="pres">
      <dgm:prSet presAssocID="{DC9F1838-13F8-49BB-8153-37ED7EE7B17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8DF00A1-2137-4622-820B-CDB19696A909}" type="pres">
      <dgm:prSet presAssocID="{B5BA90E9-F19F-4F3B-8C95-ECB08BD22147}" presName="spacer" presStyleCnt="0"/>
      <dgm:spPr/>
    </dgm:pt>
    <dgm:pt modelId="{2517CEFA-A342-40A0-8CF3-209E3A922043}" type="pres">
      <dgm:prSet presAssocID="{37C07BAE-AAC5-44D9-B12C-7D7F78AF4CD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01150F-89BF-48D8-9B46-C1BC5736A0FF}" type="pres">
      <dgm:prSet presAssocID="{2EA44765-3D40-4C70-8475-538715AEE96D}" presName="spacer" presStyleCnt="0"/>
      <dgm:spPr/>
    </dgm:pt>
    <dgm:pt modelId="{73770486-E549-4496-BB82-263269DBE9C9}" type="pres">
      <dgm:prSet presAssocID="{AC8D4178-BBE0-417A-B612-DA1E95BCA0B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50FE140-E3E1-4682-B10E-F6399887C5CB}" type="presOf" srcId="{0096FEB6-43F0-4188-96CD-367BE1C09212}" destId="{C72A4C5D-16E6-4A5E-BF76-480FD680C7EA}" srcOrd="0" destOrd="0" presId="urn:microsoft.com/office/officeart/2005/8/layout/vList2"/>
    <dgm:cxn modelId="{E163CE66-E9BD-47EC-BC93-73273D36C83B}" type="presOf" srcId="{AC8D4178-BBE0-417A-B612-DA1E95BCA0B1}" destId="{73770486-E549-4496-BB82-263269DBE9C9}" srcOrd="0" destOrd="0" presId="urn:microsoft.com/office/officeart/2005/8/layout/vList2"/>
    <dgm:cxn modelId="{22953F73-1118-4B93-9AC6-1286D616759E}" type="presOf" srcId="{DC9F1838-13F8-49BB-8153-37ED7EE7B17D}" destId="{EEA8B744-B5F4-401D-B680-1554F2B03686}" srcOrd="0" destOrd="0" presId="urn:microsoft.com/office/officeart/2005/8/layout/vList2"/>
    <dgm:cxn modelId="{BDEAFB7A-2C99-4B1B-9687-2442B23179C8}" srcId="{BA3B6F38-7E10-4227-9B43-56767EA21C34}" destId="{0096FEB6-43F0-4188-96CD-367BE1C09212}" srcOrd="0" destOrd="0" parTransId="{E823F61A-0F98-4592-A800-B6E0F8EF0CD0}" sibTransId="{86CDED2D-79B0-49FF-B036-7E6908464289}"/>
    <dgm:cxn modelId="{9CFEA990-80E1-4195-8628-5E255584D576}" type="presOf" srcId="{37C07BAE-AAC5-44D9-B12C-7D7F78AF4CD8}" destId="{2517CEFA-A342-40A0-8CF3-209E3A922043}" srcOrd="0" destOrd="0" presId="urn:microsoft.com/office/officeart/2005/8/layout/vList2"/>
    <dgm:cxn modelId="{6D5AFD96-AD90-4ABD-824A-9606B757F88B}" srcId="{BA3B6F38-7E10-4227-9B43-56767EA21C34}" destId="{37C07BAE-AAC5-44D9-B12C-7D7F78AF4CD8}" srcOrd="2" destOrd="0" parTransId="{03B31FF8-9565-455A-B33E-9B105F68A443}" sibTransId="{2EA44765-3D40-4C70-8475-538715AEE96D}"/>
    <dgm:cxn modelId="{D055F8AA-1E95-41E5-B07F-4E905E20FB45}" srcId="{BA3B6F38-7E10-4227-9B43-56767EA21C34}" destId="{AC8D4178-BBE0-417A-B612-DA1E95BCA0B1}" srcOrd="3" destOrd="0" parTransId="{061E55E0-6A2C-4CD7-93AE-BA254323D869}" sibTransId="{89297111-81FF-4FBA-A1AB-B1E4AF41DF41}"/>
    <dgm:cxn modelId="{D4F18DBC-213C-4B7A-B29A-E2FCBE065FC1}" type="presOf" srcId="{BA3B6F38-7E10-4227-9B43-56767EA21C34}" destId="{02FA26C5-70D1-47E1-93C7-BD96F34F5D1D}" srcOrd="0" destOrd="0" presId="urn:microsoft.com/office/officeart/2005/8/layout/vList2"/>
    <dgm:cxn modelId="{9FEA43D1-3374-485A-A979-D253E50EF692}" srcId="{BA3B6F38-7E10-4227-9B43-56767EA21C34}" destId="{DC9F1838-13F8-49BB-8153-37ED7EE7B17D}" srcOrd="1" destOrd="0" parTransId="{9E4BCE7B-18A7-4B19-BB7C-D0D9A39FE00D}" sibTransId="{B5BA90E9-F19F-4F3B-8C95-ECB08BD22147}"/>
    <dgm:cxn modelId="{2AB3A783-FEA6-498B-9CA8-CADA14279975}" type="presParOf" srcId="{02FA26C5-70D1-47E1-93C7-BD96F34F5D1D}" destId="{C72A4C5D-16E6-4A5E-BF76-480FD680C7EA}" srcOrd="0" destOrd="0" presId="urn:microsoft.com/office/officeart/2005/8/layout/vList2"/>
    <dgm:cxn modelId="{7CBF0846-824D-4AC3-9E08-75878C51A4C9}" type="presParOf" srcId="{02FA26C5-70D1-47E1-93C7-BD96F34F5D1D}" destId="{A16E2DF1-6373-41FE-A0D0-D7B5EA3396CC}" srcOrd="1" destOrd="0" presId="urn:microsoft.com/office/officeart/2005/8/layout/vList2"/>
    <dgm:cxn modelId="{A744C1AC-258B-4F3A-B03B-EED4B3B03C52}" type="presParOf" srcId="{02FA26C5-70D1-47E1-93C7-BD96F34F5D1D}" destId="{EEA8B744-B5F4-401D-B680-1554F2B03686}" srcOrd="2" destOrd="0" presId="urn:microsoft.com/office/officeart/2005/8/layout/vList2"/>
    <dgm:cxn modelId="{4ACB0BED-57A2-4063-B32C-0144B6956C73}" type="presParOf" srcId="{02FA26C5-70D1-47E1-93C7-BD96F34F5D1D}" destId="{C8DF00A1-2137-4622-820B-CDB19696A909}" srcOrd="3" destOrd="0" presId="urn:microsoft.com/office/officeart/2005/8/layout/vList2"/>
    <dgm:cxn modelId="{290B033C-15E8-46F9-9D2C-162C63C94F2B}" type="presParOf" srcId="{02FA26C5-70D1-47E1-93C7-BD96F34F5D1D}" destId="{2517CEFA-A342-40A0-8CF3-209E3A922043}" srcOrd="4" destOrd="0" presId="urn:microsoft.com/office/officeart/2005/8/layout/vList2"/>
    <dgm:cxn modelId="{709F8754-AA67-45E1-B1AB-B023E5375BF3}" type="presParOf" srcId="{02FA26C5-70D1-47E1-93C7-BD96F34F5D1D}" destId="{3601150F-89BF-48D8-9B46-C1BC5736A0FF}" srcOrd="5" destOrd="0" presId="urn:microsoft.com/office/officeart/2005/8/layout/vList2"/>
    <dgm:cxn modelId="{22514FFC-6AA5-4268-9928-CA44F02E332A}" type="presParOf" srcId="{02FA26C5-70D1-47E1-93C7-BD96F34F5D1D}" destId="{73770486-E549-4496-BB82-263269DBE9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9B5896-AD5A-44EE-A480-871FE9AE860C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9DC192-7DCE-4237-9128-0BD3B2D07D52}">
      <dgm:prSet custT="1"/>
      <dgm:spPr>
        <a:solidFill>
          <a:srgbClr val="FAC658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Create global stores in a different Kafka streams app and bootstrap each </a:t>
          </a:r>
          <a:r>
            <a:rPr lang="en-US" sz="3200" b="1" dirty="0" err="1">
              <a:solidFill>
                <a:schemeClr val="tx1"/>
              </a:solidFill>
            </a:rPr>
            <a:t>jvm</a:t>
          </a:r>
          <a:r>
            <a:rPr lang="en-US" sz="3200" b="1" dirty="0">
              <a:solidFill>
                <a:schemeClr val="tx1"/>
              </a:solidFill>
            </a:rPr>
            <a:t> on update</a:t>
          </a:r>
        </a:p>
      </dgm:t>
    </dgm:pt>
    <dgm:pt modelId="{FA0ECBAA-315D-4721-9639-A5A3D732DD5C}" type="parTrans" cxnId="{5E062BEF-6506-4647-8F52-CEFBB4CCAE62}">
      <dgm:prSet/>
      <dgm:spPr/>
      <dgm:t>
        <a:bodyPr/>
        <a:lstStyle/>
        <a:p>
          <a:endParaRPr lang="en-US"/>
        </a:p>
      </dgm:t>
    </dgm:pt>
    <dgm:pt modelId="{432C3D71-3D9A-4C45-BCCC-6AFCA2988F2C}" type="sibTrans" cxnId="{5E062BEF-6506-4647-8F52-CEFBB4CCAE62}">
      <dgm:prSet/>
      <dgm:spPr/>
      <dgm:t>
        <a:bodyPr/>
        <a:lstStyle/>
        <a:p>
          <a:endParaRPr lang="en-US"/>
        </a:p>
      </dgm:t>
    </dgm:pt>
    <dgm:pt modelId="{4CCBA8CD-7B90-453B-A34D-75FAE8A1DF2C}" type="pres">
      <dgm:prSet presAssocID="{CE9B5896-AD5A-44EE-A480-871FE9AE860C}" presName="linear" presStyleCnt="0">
        <dgm:presLayoutVars>
          <dgm:animLvl val="lvl"/>
          <dgm:resizeHandles val="exact"/>
        </dgm:presLayoutVars>
      </dgm:prSet>
      <dgm:spPr/>
    </dgm:pt>
    <dgm:pt modelId="{F0394B08-1F4C-4D23-9089-F69C0AAD6DBB}" type="pres">
      <dgm:prSet presAssocID="{E49DC192-7DCE-4237-9128-0BD3B2D07D5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E4FEC4A-212D-45A3-B62D-C12876C909EB}" type="presOf" srcId="{CE9B5896-AD5A-44EE-A480-871FE9AE860C}" destId="{4CCBA8CD-7B90-453B-A34D-75FAE8A1DF2C}" srcOrd="0" destOrd="0" presId="urn:microsoft.com/office/officeart/2005/8/layout/vList2"/>
    <dgm:cxn modelId="{D89F1A94-DE2E-48D9-B82C-C3A638565391}" type="presOf" srcId="{E49DC192-7DCE-4237-9128-0BD3B2D07D52}" destId="{F0394B08-1F4C-4D23-9089-F69C0AAD6DBB}" srcOrd="0" destOrd="0" presId="urn:microsoft.com/office/officeart/2005/8/layout/vList2"/>
    <dgm:cxn modelId="{5E062BEF-6506-4647-8F52-CEFBB4CCAE62}" srcId="{CE9B5896-AD5A-44EE-A480-871FE9AE860C}" destId="{E49DC192-7DCE-4237-9128-0BD3B2D07D52}" srcOrd="0" destOrd="0" parTransId="{FA0ECBAA-315D-4721-9639-A5A3D732DD5C}" sibTransId="{432C3D71-3D9A-4C45-BCCC-6AFCA2988F2C}"/>
    <dgm:cxn modelId="{9ED48804-97A6-48DD-8A8E-C37A74534DCB}" type="presParOf" srcId="{4CCBA8CD-7B90-453B-A34D-75FAE8A1DF2C}" destId="{F0394B08-1F4C-4D23-9089-F69C0AAD6D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60E9618-AE48-40C6-9997-3055EC6D0ECE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76D2889-9FF9-47F0-950D-2D6E7A3CEC76}">
      <dgm:prSet phldrT="[Text]" custT="1"/>
      <dgm:spPr>
        <a:solidFill>
          <a:srgbClr val="FFC220"/>
        </a:solidFill>
      </dgm:spPr>
      <dgm:t>
        <a:bodyPr/>
        <a:lstStyle/>
        <a:p>
          <a:r>
            <a:rPr lang="en-US" sz="3600" b="1" dirty="0">
              <a:solidFill>
                <a:srgbClr val="2F2951"/>
              </a:solidFill>
            </a:rPr>
            <a:t>100 million</a:t>
          </a:r>
          <a:r>
            <a:rPr lang="en-US" sz="3600" dirty="0">
              <a:solidFill>
                <a:srgbClr val="2F2951"/>
              </a:solidFill>
            </a:rPr>
            <a:t> weekly customers in stores</a:t>
          </a:r>
        </a:p>
      </dgm:t>
    </dgm:pt>
    <dgm:pt modelId="{B76532C6-C07A-48B4-9C39-E02FC61E0B2F}" type="parTrans" cxnId="{8E2695EE-2337-4A07-AC02-E3C061295B69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18641921-735E-43C9-9616-854D3293E1E9}" type="sibTrans" cxnId="{8E2695EE-2337-4A07-AC02-E3C061295B69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F4EA53C9-C70B-4018-9F6F-309A656E9945}">
      <dgm:prSet phldrT="[Text]" custT="1"/>
      <dgm:spPr>
        <a:solidFill>
          <a:srgbClr val="FFC220"/>
        </a:solidFill>
      </dgm:spPr>
      <dgm:t>
        <a:bodyPr/>
        <a:lstStyle/>
        <a:p>
          <a:r>
            <a:rPr lang="en-US" sz="3600" b="1" dirty="0">
              <a:solidFill>
                <a:srgbClr val="2F2951"/>
              </a:solidFill>
            </a:rPr>
            <a:t>100 million </a:t>
          </a:r>
          <a:r>
            <a:rPr lang="en-US" sz="3600" dirty="0">
              <a:solidFill>
                <a:srgbClr val="2F2951"/>
              </a:solidFill>
            </a:rPr>
            <a:t>unique monthly visitors @Walmart.com</a:t>
          </a:r>
        </a:p>
      </dgm:t>
    </dgm:pt>
    <dgm:pt modelId="{E33B99FD-23B0-458F-A347-FE03BF0D5427}" type="parTrans" cxnId="{3BAAAC0C-8E0F-4721-BB7D-9930FB50CD86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6161CB7E-35FC-415D-A5A8-4A59A9B580B8}" type="sibTrans" cxnId="{3BAAAC0C-8E0F-4721-BB7D-9930FB50CD86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CE638145-3E7B-4951-A273-A8FAD291A974}">
      <dgm:prSet phldrT="[Text]" custT="1"/>
      <dgm:spPr>
        <a:solidFill>
          <a:srgbClr val="FFC220"/>
        </a:solidFill>
      </dgm:spPr>
      <dgm:t>
        <a:bodyPr/>
        <a:lstStyle/>
        <a:p>
          <a:r>
            <a:rPr lang="en-US" sz="3600" b="1" dirty="0">
              <a:solidFill>
                <a:srgbClr val="2F2951"/>
              </a:solidFill>
            </a:rPr>
            <a:t>55 </a:t>
          </a:r>
          <a:r>
            <a:rPr lang="en-US" sz="3600" dirty="0">
              <a:solidFill>
                <a:srgbClr val="2F2951"/>
              </a:solidFill>
            </a:rPr>
            <a:t>banners including Jet.com, Hayneedle</a:t>
          </a:r>
        </a:p>
      </dgm:t>
    </dgm:pt>
    <dgm:pt modelId="{3A01F1B6-BB4A-450B-902B-F977835469B9}" type="parTrans" cxnId="{611EE342-8BB7-40C5-9209-D58D5FC2583B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98F5E49B-A29F-40B6-833B-31795FEF9DE2}" type="sibTrans" cxnId="{611EE342-8BB7-40C5-9209-D58D5FC2583B}">
      <dgm:prSet/>
      <dgm:spPr/>
      <dgm:t>
        <a:bodyPr/>
        <a:lstStyle/>
        <a:p>
          <a:endParaRPr lang="en-US">
            <a:solidFill>
              <a:srgbClr val="2F2951"/>
            </a:solidFill>
          </a:endParaRPr>
        </a:p>
      </dgm:t>
    </dgm:pt>
    <dgm:pt modelId="{7E242AA1-B46F-4D72-84A9-C56F80760745}">
      <dgm:prSet phldrT="[Text]" custT="1"/>
      <dgm:spPr>
        <a:solidFill>
          <a:srgbClr val="FFC220"/>
        </a:solidFill>
      </dgm:spPr>
      <dgm:t>
        <a:bodyPr/>
        <a:lstStyle/>
        <a:p>
          <a:r>
            <a:rPr lang="en-US" sz="3600" b="1" dirty="0">
              <a:solidFill>
                <a:srgbClr val="2F2951"/>
              </a:solidFill>
            </a:rPr>
            <a:t>11000 </a:t>
          </a:r>
          <a:r>
            <a:rPr lang="en-US" sz="3600" b="0" dirty="0">
              <a:solidFill>
                <a:srgbClr val="2F2951"/>
              </a:solidFill>
            </a:rPr>
            <a:t>stores in</a:t>
          </a:r>
          <a:r>
            <a:rPr lang="en-US" sz="3600" b="1" dirty="0">
              <a:solidFill>
                <a:srgbClr val="2F2951"/>
              </a:solidFill>
            </a:rPr>
            <a:t> 27 </a:t>
          </a:r>
          <a:r>
            <a:rPr lang="en-US" sz="3600" b="0" dirty="0">
              <a:solidFill>
                <a:srgbClr val="2F2951"/>
              </a:solidFill>
            </a:rPr>
            <a:t>countries</a:t>
          </a:r>
        </a:p>
      </dgm:t>
    </dgm:pt>
    <dgm:pt modelId="{890A2534-CD93-4AA9-987B-4452A3F676B1}" type="parTrans" cxnId="{8A13541C-2C01-426C-A76D-3F627098DA5F}">
      <dgm:prSet/>
      <dgm:spPr/>
      <dgm:t>
        <a:bodyPr/>
        <a:lstStyle/>
        <a:p>
          <a:endParaRPr lang="en-US"/>
        </a:p>
      </dgm:t>
    </dgm:pt>
    <dgm:pt modelId="{F903ADF2-2AC5-4248-9E62-80041F3D68AF}" type="sibTrans" cxnId="{8A13541C-2C01-426C-A76D-3F627098DA5F}">
      <dgm:prSet/>
      <dgm:spPr/>
      <dgm:t>
        <a:bodyPr/>
        <a:lstStyle/>
        <a:p>
          <a:endParaRPr lang="en-US"/>
        </a:p>
      </dgm:t>
    </dgm:pt>
    <dgm:pt modelId="{629730FB-57BA-4B30-923A-8DF0CC405F14}" type="pres">
      <dgm:prSet presAssocID="{160E9618-AE48-40C6-9997-3055EC6D0ECE}" presName="diagram" presStyleCnt="0">
        <dgm:presLayoutVars>
          <dgm:dir/>
          <dgm:resizeHandles val="exact"/>
        </dgm:presLayoutVars>
      </dgm:prSet>
      <dgm:spPr/>
    </dgm:pt>
    <dgm:pt modelId="{F49D1332-4564-45A0-89DA-AE39FE4F61CA}" type="pres">
      <dgm:prSet presAssocID="{7E242AA1-B46F-4D72-84A9-C56F80760745}" presName="node" presStyleLbl="node1" presStyleIdx="0" presStyleCnt="4">
        <dgm:presLayoutVars>
          <dgm:bulletEnabled val="1"/>
        </dgm:presLayoutVars>
      </dgm:prSet>
      <dgm:spPr/>
    </dgm:pt>
    <dgm:pt modelId="{4CB514FA-2430-419F-B9A9-71734E5DF2D8}" type="pres">
      <dgm:prSet presAssocID="{F903ADF2-2AC5-4248-9E62-80041F3D68AF}" presName="sibTrans" presStyleCnt="0"/>
      <dgm:spPr/>
    </dgm:pt>
    <dgm:pt modelId="{42D0BBB6-4A27-443D-80D7-C7B26DEFF431}" type="pres">
      <dgm:prSet presAssocID="{E76D2889-9FF9-47F0-950D-2D6E7A3CEC76}" presName="node" presStyleLbl="node1" presStyleIdx="1" presStyleCnt="4">
        <dgm:presLayoutVars>
          <dgm:bulletEnabled val="1"/>
        </dgm:presLayoutVars>
      </dgm:prSet>
      <dgm:spPr/>
    </dgm:pt>
    <dgm:pt modelId="{4218540A-6015-488D-B307-12A7A51BC3E4}" type="pres">
      <dgm:prSet presAssocID="{18641921-735E-43C9-9616-854D3293E1E9}" presName="sibTrans" presStyleCnt="0"/>
      <dgm:spPr/>
    </dgm:pt>
    <dgm:pt modelId="{CBBD4D2D-487A-4E79-9F8B-6064D7C3F12B}" type="pres">
      <dgm:prSet presAssocID="{F4EA53C9-C70B-4018-9F6F-309A656E9945}" presName="node" presStyleLbl="node1" presStyleIdx="2" presStyleCnt="4">
        <dgm:presLayoutVars>
          <dgm:bulletEnabled val="1"/>
        </dgm:presLayoutVars>
      </dgm:prSet>
      <dgm:spPr/>
    </dgm:pt>
    <dgm:pt modelId="{4EA22334-158D-4D87-9FF6-527399CBF13E}" type="pres">
      <dgm:prSet presAssocID="{6161CB7E-35FC-415D-A5A8-4A59A9B580B8}" presName="sibTrans" presStyleCnt="0"/>
      <dgm:spPr/>
    </dgm:pt>
    <dgm:pt modelId="{F984EB96-FCFF-425D-9974-BB73A2CC30E2}" type="pres">
      <dgm:prSet presAssocID="{CE638145-3E7B-4951-A273-A8FAD291A974}" presName="node" presStyleLbl="node1" presStyleIdx="3" presStyleCnt="4">
        <dgm:presLayoutVars>
          <dgm:bulletEnabled val="1"/>
        </dgm:presLayoutVars>
      </dgm:prSet>
      <dgm:spPr/>
    </dgm:pt>
  </dgm:ptLst>
  <dgm:cxnLst>
    <dgm:cxn modelId="{CCE5E905-DDCE-49AE-87AA-1025510D31B9}" type="presOf" srcId="{160E9618-AE48-40C6-9997-3055EC6D0ECE}" destId="{629730FB-57BA-4B30-923A-8DF0CC405F14}" srcOrd="0" destOrd="0" presId="urn:microsoft.com/office/officeart/2005/8/layout/default"/>
    <dgm:cxn modelId="{3BAAAC0C-8E0F-4721-BB7D-9930FB50CD86}" srcId="{160E9618-AE48-40C6-9997-3055EC6D0ECE}" destId="{F4EA53C9-C70B-4018-9F6F-309A656E9945}" srcOrd="2" destOrd="0" parTransId="{E33B99FD-23B0-458F-A347-FE03BF0D5427}" sibTransId="{6161CB7E-35FC-415D-A5A8-4A59A9B580B8}"/>
    <dgm:cxn modelId="{5F645C19-29F3-48E2-9CED-236831B02D79}" type="presOf" srcId="{E76D2889-9FF9-47F0-950D-2D6E7A3CEC76}" destId="{42D0BBB6-4A27-443D-80D7-C7B26DEFF431}" srcOrd="0" destOrd="0" presId="urn:microsoft.com/office/officeart/2005/8/layout/default"/>
    <dgm:cxn modelId="{8A13541C-2C01-426C-A76D-3F627098DA5F}" srcId="{160E9618-AE48-40C6-9997-3055EC6D0ECE}" destId="{7E242AA1-B46F-4D72-84A9-C56F80760745}" srcOrd="0" destOrd="0" parTransId="{890A2534-CD93-4AA9-987B-4452A3F676B1}" sibTransId="{F903ADF2-2AC5-4248-9E62-80041F3D68AF}"/>
    <dgm:cxn modelId="{611EE342-8BB7-40C5-9209-D58D5FC2583B}" srcId="{160E9618-AE48-40C6-9997-3055EC6D0ECE}" destId="{CE638145-3E7B-4951-A273-A8FAD291A974}" srcOrd="3" destOrd="0" parTransId="{3A01F1B6-BB4A-450B-902B-F977835469B9}" sibTransId="{98F5E49B-A29F-40B6-833B-31795FEF9DE2}"/>
    <dgm:cxn modelId="{244BDA5B-991A-4CDC-850E-049638572355}" type="presOf" srcId="{CE638145-3E7B-4951-A273-A8FAD291A974}" destId="{F984EB96-FCFF-425D-9974-BB73A2CC30E2}" srcOrd="0" destOrd="0" presId="urn:microsoft.com/office/officeart/2005/8/layout/default"/>
    <dgm:cxn modelId="{64905C6D-BB86-4B28-A79B-59335996B028}" type="presOf" srcId="{F4EA53C9-C70B-4018-9F6F-309A656E9945}" destId="{CBBD4D2D-487A-4E79-9F8B-6064D7C3F12B}" srcOrd="0" destOrd="0" presId="urn:microsoft.com/office/officeart/2005/8/layout/default"/>
    <dgm:cxn modelId="{2E0BC770-D4A1-422F-B088-FEBFD76A34E4}" type="presOf" srcId="{7E242AA1-B46F-4D72-84A9-C56F80760745}" destId="{F49D1332-4564-45A0-89DA-AE39FE4F61CA}" srcOrd="0" destOrd="0" presId="urn:microsoft.com/office/officeart/2005/8/layout/default"/>
    <dgm:cxn modelId="{8E2695EE-2337-4A07-AC02-E3C061295B69}" srcId="{160E9618-AE48-40C6-9997-3055EC6D0ECE}" destId="{E76D2889-9FF9-47F0-950D-2D6E7A3CEC76}" srcOrd="1" destOrd="0" parTransId="{B76532C6-C07A-48B4-9C39-E02FC61E0B2F}" sibTransId="{18641921-735E-43C9-9616-854D3293E1E9}"/>
    <dgm:cxn modelId="{32FB182E-AB71-4BB6-B7A7-9FF9F0F0B605}" type="presParOf" srcId="{629730FB-57BA-4B30-923A-8DF0CC405F14}" destId="{F49D1332-4564-45A0-89DA-AE39FE4F61CA}" srcOrd="0" destOrd="0" presId="urn:microsoft.com/office/officeart/2005/8/layout/default"/>
    <dgm:cxn modelId="{6329BE5F-A6E4-446E-8970-18DF335FBFAD}" type="presParOf" srcId="{629730FB-57BA-4B30-923A-8DF0CC405F14}" destId="{4CB514FA-2430-419F-B9A9-71734E5DF2D8}" srcOrd="1" destOrd="0" presId="urn:microsoft.com/office/officeart/2005/8/layout/default"/>
    <dgm:cxn modelId="{A29ECAD7-5C8E-453F-A1CD-59EC19500678}" type="presParOf" srcId="{629730FB-57BA-4B30-923A-8DF0CC405F14}" destId="{42D0BBB6-4A27-443D-80D7-C7B26DEFF431}" srcOrd="2" destOrd="0" presId="urn:microsoft.com/office/officeart/2005/8/layout/default"/>
    <dgm:cxn modelId="{3742C414-91C4-4AAE-8F1A-838BD0A7C325}" type="presParOf" srcId="{629730FB-57BA-4B30-923A-8DF0CC405F14}" destId="{4218540A-6015-488D-B307-12A7A51BC3E4}" srcOrd="3" destOrd="0" presId="urn:microsoft.com/office/officeart/2005/8/layout/default"/>
    <dgm:cxn modelId="{0696ADB4-0D69-482E-B082-AB2298C04514}" type="presParOf" srcId="{629730FB-57BA-4B30-923A-8DF0CC405F14}" destId="{CBBD4D2D-487A-4E79-9F8B-6064D7C3F12B}" srcOrd="4" destOrd="0" presId="urn:microsoft.com/office/officeart/2005/8/layout/default"/>
    <dgm:cxn modelId="{2CB23004-14F6-415B-AFCB-B2CD767C00E3}" type="presParOf" srcId="{629730FB-57BA-4B30-923A-8DF0CC405F14}" destId="{4EA22334-158D-4D87-9FF6-527399CBF13E}" srcOrd="5" destOrd="0" presId="urn:microsoft.com/office/officeart/2005/8/layout/default"/>
    <dgm:cxn modelId="{D1A4C4F3-D2C5-4625-887E-D36F232A7B9A}" type="presParOf" srcId="{629730FB-57BA-4B30-923A-8DF0CC405F14}" destId="{F984EB96-FCFF-425D-9974-BB73A2CC30E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DBA28A-494D-499A-9610-30149DA2ABE6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E6F749-4B72-4FDA-B591-F915F3CCA414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Business understanding</a:t>
          </a:r>
        </a:p>
      </dgm:t>
    </dgm:pt>
    <dgm:pt modelId="{573ACC75-301A-409C-90EF-0CF6578B9EBB}" type="parTrans" cxnId="{F88A26BF-0E6D-4DE9-8F1B-D2214DEEE2B0}">
      <dgm:prSet/>
      <dgm:spPr/>
      <dgm:t>
        <a:bodyPr/>
        <a:lstStyle/>
        <a:p>
          <a:endParaRPr lang="en-US"/>
        </a:p>
      </dgm:t>
    </dgm:pt>
    <dgm:pt modelId="{D978322A-9C25-46ED-81B5-4EB9616FBC16}" type="sibTrans" cxnId="{F88A26BF-0E6D-4DE9-8F1B-D2214DEEE2B0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1CA368CD-C4FD-4391-B8C6-A4703C2DFB32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Data Collection</a:t>
          </a:r>
        </a:p>
      </dgm:t>
    </dgm:pt>
    <dgm:pt modelId="{B71BE234-A70F-45CC-A2FB-1F346C8A873D}" type="parTrans" cxnId="{2F548879-DC9B-4ED6-9365-6BCA68E6CBE3}">
      <dgm:prSet/>
      <dgm:spPr/>
      <dgm:t>
        <a:bodyPr/>
        <a:lstStyle/>
        <a:p>
          <a:endParaRPr lang="en-US"/>
        </a:p>
      </dgm:t>
    </dgm:pt>
    <dgm:pt modelId="{A48B469E-C61B-4603-9C5B-652D60417058}" type="sibTrans" cxnId="{2F548879-DC9B-4ED6-9365-6BCA68E6CBE3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BBFBD165-8DE5-4DC4-985E-0FDC64BD93B2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Data Preparation</a:t>
          </a:r>
        </a:p>
      </dgm:t>
    </dgm:pt>
    <dgm:pt modelId="{5700C180-D164-419C-9B7C-FFFBF5C5C880}" type="parTrans" cxnId="{504E19F9-BD4F-4CA4-B1BC-6D2B99205091}">
      <dgm:prSet/>
      <dgm:spPr/>
      <dgm:t>
        <a:bodyPr/>
        <a:lstStyle/>
        <a:p>
          <a:endParaRPr lang="en-US"/>
        </a:p>
      </dgm:t>
    </dgm:pt>
    <dgm:pt modelId="{191C40F1-2E1D-4071-8788-F977FEAB07FB}" type="sibTrans" cxnId="{504E19F9-BD4F-4CA4-B1BC-6D2B99205091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923C709C-D82F-4EEE-ADFC-88598793006A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Exploratory Data Analysis</a:t>
          </a:r>
        </a:p>
      </dgm:t>
    </dgm:pt>
    <dgm:pt modelId="{81CBFD1E-BC98-478A-A6EB-2EB414E5A233}" type="parTrans" cxnId="{BC8307F5-EB3A-4EFE-A879-4ABDC3988E31}">
      <dgm:prSet/>
      <dgm:spPr/>
      <dgm:t>
        <a:bodyPr/>
        <a:lstStyle/>
        <a:p>
          <a:endParaRPr lang="en-US"/>
        </a:p>
      </dgm:t>
    </dgm:pt>
    <dgm:pt modelId="{9255352F-2EE7-4FE5-AF19-5521542BE07F}" type="sibTrans" cxnId="{BC8307F5-EB3A-4EFE-A879-4ABDC3988E31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76B51701-96F4-4080-9940-D7B3C37B9C49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Modelling</a:t>
          </a:r>
        </a:p>
      </dgm:t>
    </dgm:pt>
    <dgm:pt modelId="{C3B757FC-693C-4775-8682-AA7084E99687}" type="parTrans" cxnId="{21DD4A0C-A30A-48A0-A2A7-C5DAEEFBB7E6}">
      <dgm:prSet/>
      <dgm:spPr/>
      <dgm:t>
        <a:bodyPr/>
        <a:lstStyle/>
        <a:p>
          <a:endParaRPr lang="en-US"/>
        </a:p>
      </dgm:t>
    </dgm:pt>
    <dgm:pt modelId="{50EFF821-415A-4A1F-8CBA-256713D4B4FF}" type="sibTrans" cxnId="{21DD4A0C-A30A-48A0-A2A7-C5DAEEFBB7E6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06134D55-71A5-4FE3-A820-EDB7F88573F2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Model Evaluation </a:t>
          </a:r>
        </a:p>
      </dgm:t>
    </dgm:pt>
    <dgm:pt modelId="{E057E1EC-155A-4708-8DC5-49827C18CF98}" type="parTrans" cxnId="{F4BB0EA6-9837-481F-8EBE-F6FBEAE14D96}">
      <dgm:prSet/>
      <dgm:spPr/>
      <dgm:t>
        <a:bodyPr/>
        <a:lstStyle/>
        <a:p>
          <a:endParaRPr lang="en-US"/>
        </a:p>
      </dgm:t>
    </dgm:pt>
    <dgm:pt modelId="{5C2F0744-6E9E-41D8-9BF2-A10E0885C29C}" type="sibTrans" cxnId="{F4BB0EA6-9837-481F-8EBE-F6FBEAE14D96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6DCC0E60-273D-4861-8025-5793DC456BCA}">
      <dgm:prSet phldrT="[Text]"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2F2951"/>
              </a:solidFill>
            </a:rPr>
            <a:t>Model Deployment </a:t>
          </a:r>
        </a:p>
      </dgm:t>
    </dgm:pt>
    <dgm:pt modelId="{88253FD6-47F5-4831-9EA0-B52463966A04}" type="parTrans" cxnId="{2C9736A1-101F-4017-9F28-6BA1B9B30610}">
      <dgm:prSet/>
      <dgm:spPr/>
      <dgm:t>
        <a:bodyPr/>
        <a:lstStyle/>
        <a:p>
          <a:endParaRPr lang="en-US"/>
        </a:p>
      </dgm:t>
    </dgm:pt>
    <dgm:pt modelId="{8F922114-80F4-43E2-8172-742722859E2E}" type="sibTrans" cxnId="{2C9736A1-101F-4017-9F28-6BA1B9B30610}">
      <dgm:prSet/>
      <dgm:spPr>
        <a:solidFill>
          <a:srgbClr val="FFC220"/>
        </a:solidFill>
      </dgm:spPr>
      <dgm:t>
        <a:bodyPr/>
        <a:lstStyle/>
        <a:p>
          <a:endParaRPr lang="en-US"/>
        </a:p>
      </dgm:t>
    </dgm:pt>
    <dgm:pt modelId="{CFBFDB12-129E-4041-88EC-EDBBD3525739}" type="pres">
      <dgm:prSet presAssocID="{29DBA28A-494D-499A-9610-30149DA2ABE6}" presName="cycle" presStyleCnt="0">
        <dgm:presLayoutVars>
          <dgm:dir/>
          <dgm:resizeHandles val="exact"/>
        </dgm:presLayoutVars>
      </dgm:prSet>
      <dgm:spPr/>
    </dgm:pt>
    <dgm:pt modelId="{2F1AF6E1-6581-4D73-A6FA-29E866E6D6AC}" type="pres">
      <dgm:prSet presAssocID="{BCE6F749-4B72-4FDA-B591-F915F3CCA414}" presName="node" presStyleLbl="node1" presStyleIdx="0" presStyleCnt="7">
        <dgm:presLayoutVars>
          <dgm:bulletEnabled val="1"/>
        </dgm:presLayoutVars>
      </dgm:prSet>
      <dgm:spPr/>
    </dgm:pt>
    <dgm:pt modelId="{9D742B5E-CCF3-40D8-83D6-4B959B15FAB1}" type="pres">
      <dgm:prSet presAssocID="{BCE6F749-4B72-4FDA-B591-F915F3CCA414}" presName="spNode" presStyleCnt="0"/>
      <dgm:spPr/>
    </dgm:pt>
    <dgm:pt modelId="{6CBD7706-115C-4B48-9FAF-262F353BB1C4}" type="pres">
      <dgm:prSet presAssocID="{D978322A-9C25-46ED-81B5-4EB9616FBC16}" presName="sibTrans" presStyleLbl="sibTrans1D1" presStyleIdx="0" presStyleCnt="7"/>
      <dgm:spPr/>
    </dgm:pt>
    <dgm:pt modelId="{1DBDDD24-21C6-469D-8A9D-0228A08FC8CD}" type="pres">
      <dgm:prSet presAssocID="{1CA368CD-C4FD-4391-B8C6-A4703C2DFB32}" presName="node" presStyleLbl="node1" presStyleIdx="1" presStyleCnt="7">
        <dgm:presLayoutVars>
          <dgm:bulletEnabled val="1"/>
        </dgm:presLayoutVars>
      </dgm:prSet>
      <dgm:spPr/>
    </dgm:pt>
    <dgm:pt modelId="{9CAAF008-2CBE-4136-8B94-0D657D843CBC}" type="pres">
      <dgm:prSet presAssocID="{1CA368CD-C4FD-4391-B8C6-A4703C2DFB32}" presName="spNode" presStyleCnt="0"/>
      <dgm:spPr/>
    </dgm:pt>
    <dgm:pt modelId="{3BF231EB-D0F1-4EB0-8C05-F5F2FED194A5}" type="pres">
      <dgm:prSet presAssocID="{A48B469E-C61B-4603-9C5B-652D60417058}" presName="sibTrans" presStyleLbl="sibTrans1D1" presStyleIdx="1" presStyleCnt="7"/>
      <dgm:spPr/>
    </dgm:pt>
    <dgm:pt modelId="{7A4B9298-E08F-4DE1-867C-A0CDA2450F4B}" type="pres">
      <dgm:prSet presAssocID="{BBFBD165-8DE5-4DC4-985E-0FDC64BD93B2}" presName="node" presStyleLbl="node1" presStyleIdx="2" presStyleCnt="7">
        <dgm:presLayoutVars>
          <dgm:bulletEnabled val="1"/>
        </dgm:presLayoutVars>
      </dgm:prSet>
      <dgm:spPr/>
    </dgm:pt>
    <dgm:pt modelId="{17F35B44-01FF-4924-9A82-007D0D0E316E}" type="pres">
      <dgm:prSet presAssocID="{BBFBD165-8DE5-4DC4-985E-0FDC64BD93B2}" presName="spNode" presStyleCnt="0"/>
      <dgm:spPr/>
    </dgm:pt>
    <dgm:pt modelId="{0B314338-7588-4280-9C18-1B0D698614B5}" type="pres">
      <dgm:prSet presAssocID="{191C40F1-2E1D-4071-8788-F977FEAB07FB}" presName="sibTrans" presStyleLbl="sibTrans1D1" presStyleIdx="2" presStyleCnt="7"/>
      <dgm:spPr/>
    </dgm:pt>
    <dgm:pt modelId="{0FEDBD18-7D9B-4AAE-B34B-97F4FC351B3C}" type="pres">
      <dgm:prSet presAssocID="{923C709C-D82F-4EEE-ADFC-88598793006A}" presName="node" presStyleLbl="node1" presStyleIdx="3" presStyleCnt="7">
        <dgm:presLayoutVars>
          <dgm:bulletEnabled val="1"/>
        </dgm:presLayoutVars>
      </dgm:prSet>
      <dgm:spPr/>
    </dgm:pt>
    <dgm:pt modelId="{D0781D3B-A868-405F-B8C6-AEB0342FD814}" type="pres">
      <dgm:prSet presAssocID="{923C709C-D82F-4EEE-ADFC-88598793006A}" presName="spNode" presStyleCnt="0"/>
      <dgm:spPr/>
    </dgm:pt>
    <dgm:pt modelId="{55155BE5-33E2-4559-A6D7-7FB741337106}" type="pres">
      <dgm:prSet presAssocID="{9255352F-2EE7-4FE5-AF19-5521542BE07F}" presName="sibTrans" presStyleLbl="sibTrans1D1" presStyleIdx="3" presStyleCnt="7"/>
      <dgm:spPr/>
    </dgm:pt>
    <dgm:pt modelId="{7E27C1C1-6F07-4DA7-8069-EF8C4E1496E8}" type="pres">
      <dgm:prSet presAssocID="{76B51701-96F4-4080-9940-D7B3C37B9C49}" presName="node" presStyleLbl="node1" presStyleIdx="4" presStyleCnt="7">
        <dgm:presLayoutVars>
          <dgm:bulletEnabled val="1"/>
        </dgm:presLayoutVars>
      </dgm:prSet>
      <dgm:spPr/>
    </dgm:pt>
    <dgm:pt modelId="{4C5C7D4D-DA21-4D2A-B294-35D6C1F00B10}" type="pres">
      <dgm:prSet presAssocID="{76B51701-96F4-4080-9940-D7B3C37B9C49}" presName="spNode" presStyleCnt="0"/>
      <dgm:spPr/>
    </dgm:pt>
    <dgm:pt modelId="{8A9FEF27-B801-4738-B90F-3646A772F488}" type="pres">
      <dgm:prSet presAssocID="{50EFF821-415A-4A1F-8CBA-256713D4B4FF}" presName="sibTrans" presStyleLbl="sibTrans1D1" presStyleIdx="4" presStyleCnt="7"/>
      <dgm:spPr/>
    </dgm:pt>
    <dgm:pt modelId="{3DA1BB24-1A39-443B-BA6F-823F0316FB22}" type="pres">
      <dgm:prSet presAssocID="{06134D55-71A5-4FE3-A820-EDB7F88573F2}" presName="node" presStyleLbl="node1" presStyleIdx="5" presStyleCnt="7">
        <dgm:presLayoutVars>
          <dgm:bulletEnabled val="1"/>
        </dgm:presLayoutVars>
      </dgm:prSet>
      <dgm:spPr/>
    </dgm:pt>
    <dgm:pt modelId="{2E81BFE5-0522-4F94-AD48-81225EE29CF7}" type="pres">
      <dgm:prSet presAssocID="{06134D55-71A5-4FE3-A820-EDB7F88573F2}" presName="spNode" presStyleCnt="0"/>
      <dgm:spPr/>
    </dgm:pt>
    <dgm:pt modelId="{9B9B91B6-14AC-4AE4-BB28-12950D20B0AC}" type="pres">
      <dgm:prSet presAssocID="{5C2F0744-6E9E-41D8-9BF2-A10E0885C29C}" presName="sibTrans" presStyleLbl="sibTrans1D1" presStyleIdx="5" presStyleCnt="7"/>
      <dgm:spPr/>
    </dgm:pt>
    <dgm:pt modelId="{39EF1D4F-E79F-4C81-AF47-FBFB67FFE894}" type="pres">
      <dgm:prSet presAssocID="{6DCC0E60-273D-4861-8025-5793DC456BCA}" presName="node" presStyleLbl="node1" presStyleIdx="6" presStyleCnt="7">
        <dgm:presLayoutVars>
          <dgm:bulletEnabled val="1"/>
        </dgm:presLayoutVars>
      </dgm:prSet>
      <dgm:spPr/>
    </dgm:pt>
    <dgm:pt modelId="{440D7E99-C8AB-4B17-8103-8D362AD787EA}" type="pres">
      <dgm:prSet presAssocID="{6DCC0E60-273D-4861-8025-5793DC456BCA}" presName="spNode" presStyleCnt="0"/>
      <dgm:spPr/>
    </dgm:pt>
    <dgm:pt modelId="{29F9A740-B121-48B1-80F0-6863D58FDFD8}" type="pres">
      <dgm:prSet presAssocID="{8F922114-80F4-43E2-8172-742722859E2E}" presName="sibTrans" presStyleLbl="sibTrans1D1" presStyleIdx="6" presStyleCnt="7"/>
      <dgm:spPr/>
    </dgm:pt>
  </dgm:ptLst>
  <dgm:cxnLst>
    <dgm:cxn modelId="{EFF92C08-733D-4244-8C18-37BD57285A8E}" type="presOf" srcId="{76B51701-96F4-4080-9940-D7B3C37B9C49}" destId="{7E27C1C1-6F07-4DA7-8069-EF8C4E1496E8}" srcOrd="0" destOrd="0" presId="urn:microsoft.com/office/officeart/2005/8/layout/cycle5"/>
    <dgm:cxn modelId="{21DD4A0C-A30A-48A0-A2A7-C5DAEEFBB7E6}" srcId="{29DBA28A-494D-499A-9610-30149DA2ABE6}" destId="{76B51701-96F4-4080-9940-D7B3C37B9C49}" srcOrd="4" destOrd="0" parTransId="{C3B757FC-693C-4775-8682-AA7084E99687}" sibTransId="{50EFF821-415A-4A1F-8CBA-256713D4B4FF}"/>
    <dgm:cxn modelId="{BA2ACB1B-3298-486D-AA34-CE0BA2A7EC7F}" type="presOf" srcId="{50EFF821-415A-4A1F-8CBA-256713D4B4FF}" destId="{8A9FEF27-B801-4738-B90F-3646A772F488}" srcOrd="0" destOrd="0" presId="urn:microsoft.com/office/officeart/2005/8/layout/cycle5"/>
    <dgm:cxn modelId="{17C6992E-4D3A-403F-B77E-612F8664F98E}" type="presOf" srcId="{923C709C-D82F-4EEE-ADFC-88598793006A}" destId="{0FEDBD18-7D9B-4AAE-B34B-97F4FC351B3C}" srcOrd="0" destOrd="0" presId="urn:microsoft.com/office/officeart/2005/8/layout/cycle5"/>
    <dgm:cxn modelId="{F7C8AE33-102B-4521-B44C-F9A138B1DFD9}" type="presOf" srcId="{191C40F1-2E1D-4071-8788-F977FEAB07FB}" destId="{0B314338-7588-4280-9C18-1B0D698614B5}" srcOrd="0" destOrd="0" presId="urn:microsoft.com/office/officeart/2005/8/layout/cycle5"/>
    <dgm:cxn modelId="{7A82595F-606D-4B3C-814D-854FE1A1D8AA}" type="presOf" srcId="{9255352F-2EE7-4FE5-AF19-5521542BE07F}" destId="{55155BE5-33E2-4559-A6D7-7FB741337106}" srcOrd="0" destOrd="0" presId="urn:microsoft.com/office/officeart/2005/8/layout/cycle5"/>
    <dgm:cxn modelId="{A17C9967-5731-49D3-9F9F-B0177E8DB266}" type="presOf" srcId="{29DBA28A-494D-499A-9610-30149DA2ABE6}" destId="{CFBFDB12-129E-4041-88EC-EDBBD3525739}" srcOrd="0" destOrd="0" presId="urn:microsoft.com/office/officeart/2005/8/layout/cycle5"/>
    <dgm:cxn modelId="{AD63046B-3D4A-48E4-B0C5-832E2A920755}" type="presOf" srcId="{BBFBD165-8DE5-4DC4-985E-0FDC64BD93B2}" destId="{7A4B9298-E08F-4DE1-867C-A0CDA2450F4B}" srcOrd="0" destOrd="0" presId="urn:microsoft.com/office/officeart/2005/8/layout/cycle5"/>
    <dgm:cxn modelId="{2F548879-DC9B-4ED6-9365-6BCA68E6CBE3}" srcId="{29DBA28A-494D-499A-9610-30149DA2ABE6}" destId="{1CA368CD-C4FD-4391-B8C6-A4703C2DFB32}" srcOrd="1" destOrd="0" parTransId="{B71BE234-A70F-45CC-A2FB-1F346C8A873D}" sibTransId="{A48B469E-C61B-4603-9C5B-652D60417058}"/>
    <dgm:cxn modelId="{8AF42C7C-BFE2-4277-A6C0-5D6FEF3E4B9A}" type="presOf" srcId="{5C2F0744-6E9E-41D8-9BF2-A10E0885C29C}" destId="{9B9B91B6-14AC-4AE4-BB28-12950D20B0AC}" srcOrd="0" destOrd="0" presId="urn:microsoft.com/office/officeart/2005/8/layout/cycle5"/>
    <dgm:cxn modelId="{3F0AC198-9494-4FC2-B550-45526AEC226C}" type="presOf" srcId="{8F922114-80F4-43E2-8172-742722859E2E}" destId="{29F9A740-B121-48B1-80F0-6863D58FDFD8}" srcOrd="0" destOrd="0" presId="urn:microsoft.com/office/officeart/2005/8/layout/cycle5"/>
    <dgm:cxn modelId="{2C9736A1-101F-4017-9F28-6BA1B9B30610}" srcId="{29DBA28A-494D-499A-9610-30149DA2ABE6}" destId="{6DCC0E60-273D-4861-8025-5793DC456BCA}" srcOrd="6" destOrd="0" parTransId="{88253FD6-47F5-4831-9EA0-B52463966A04}" sibTransId="{8F922114-80F4-43E2-8172-742722859E2E}"/>
    <dgm:cxn modelId="{F4BB0EA6-9837-481F-8EBE-F6FBEAE14D96}" srcId="{29DBA28A-494D-499A-9610-30149DA2ABE6}" destId="{06134D55-71A5-4FE3-A820-EDB7F88573F2}" srcOrd="5" destOrd="0" parTransId="{E057E1EC-155A-4708-8DC5-49827C18CF98}" sibTransId="{5C2F0744-6E9E-41D8-9BF2-A10E0885C29C}"/>
    <dgm:cxn modelId="{AC0CA5BE-1978-4BA2-AA63-65CBDCEC3F03}" type="presOf" srcId="{06134D55-71A5-4FE3-A820-EDB7F88573F2}" destId="{3DA1BB24-1A39-443B-BA6F-823F0316FB22}" srcOrd="0" destOrd="0" presId="urn:microsoft.com/office/officeart/2005/8/layout/cycle5"/>
    <dgm:cxn modelId="{F88A26BF-0E6D-4DE9-8F1B-D2214DEEE2B0}" srcId="{29DBA28A-494D-499A-9610-30149DA2ABE6}" destId="{BCE6F749-4B72-4FDA-B591-F915F3CCA414}" srcOrd="0" destOrd="0" parTransId="{573ACC75-301A-409C-90EF-0CF6578B9EBB}" sibTransId="{D978322A-9C25-46ED-81B5-4EB9616FBC16}"/>
    <dgm:cxn modelId="{B6EA2AC1-5852-4EDC-9305-E780201838A5}" type="presOf" srcId="{6DCC0E60-273D-4861-8025-5793DC456BCA}" destId="{39EF1D4F-E79F-4C81-AF47-FBFB67FFE894}" srcOrd="0" destOrd="0" presId="urn:microsoft.com/office/officeart/2005/8/layout/cycle5"/>
    <dgm:cxn modelId="{8BC52CC2-9A24-46E8-86C0-C6BF22093FD8}" type="presOf" srcId="{D978322A-9C25-46ED-81B5-4EB9616FBC16}" destId="{6CBD7706-115C-4B48-9FAF-262F353BB1C4}" srcOrd="0" destOrd="0" presId="urn:microsoft.com/office/officeart/2005/8/layout/cycle5"/>
    <dgm:cxn modelId="{F5B3AEE9-91BF-4C84-9F10-52D3A5A73737}" type="presOf" srcId="{A48B469E-C61B-4603-9C5B-652D60417058}" destId="{3BF231EB-D0F1-4EB0-8C05-F5F2FED194A5}" srcOrd="0" destOrd="0" presId="urn:microsoft.com/office/officeart/2005/8/layout/cycle5"/>
    <dgm:cxn modelId="{159297EA-9302-421C-935F-3710E20A620E}" type="presOf" srcId="{1CA368CD-C4FD-4391-B8C6-A4703C2DFB32}" destId="{1DBDDD24-21C6-469D-8A9D-0228A08FC8CD}" srcOrd="0" destOrd="0" presId="urn:microsoft.com/office/officeart/2005/8/layout/cycle5"/>
    <dgm:cxn modelId="{BC8307F5-EB3A-4EFE-A879-4ABDC3988E31}" srcId="{29DBA28A-494D-499A-9610-30149DA2ABE6}" destId="{923C709C-D82F-4EEE-ADFC-88598793006A}" srcOrd="3" destOrd="0" parTransId="{81CBFD1E-BC98-478A-A6EB-2EB414E5A233}" sibTransId="{9255352F-2EE7-4FE5-AF19-5521542BE07F}"/>
    <dgm:cxn modelId="{6B1A16F9-7DAD-483F-B8D9-CAECCCBF3167}" type="presOf" srcId="{BCE6F749-4B72-4FDA-B591-F915F3CCA414}" destId="{2F1AF6E1-6581-4D73-A6FA-29E866E6D6AC}" srcOrd="0" destOrd="0" presId="urn:microsoft.com/office/officeart/2005/8/layout/cycle5"/>
    <dgm:cxn modelId="{504E19F9-BD4F-4CA4-B1BC-6D2B99205091}" srcId="{29DBA28A-494D-499A-9610-30149DA2ABE6}" destId="{BBFBD165-8DE5-4DC4-985E-0FDC64BD93B2}" srcOrd="2" destOrd="0" parTransId="{5700C180-D164-419C-9B7C-FFFBF5C5C880}" sibTransId="{191C40F1-2E1D-4071-8788-F977FEAB07FB}"/>
    <dgm:cxn modelId="{215DD9CE-845A-48D1-A159-24E5F15D6433}" type="presParOf" srcId="{CFBFDB12-129E-4041-88EC-EDBBD3525739}" destId="{2F1AF6E1-6581-4D73-A6FA-29E866E6D6AC}" srcOrd="0" destOrd="0" presId="urn:microsoft.com/office/officeart/2005/8/layout/cycle5"/>
    <dgm:cxn modelId="{487563F0-D317-4D41-B7DD-DB594CE74199}" type="presParOf" srcId="{CFBFDB12-129E-4041-88EC-EDBBD3525739}" destId="{9D742B5E-CCF3-40D8-83D6-4B959B15FAB1}" srcOrd="1" destOrd="0" presId="urn:microsoft.com/office/officeart/2005/8/layout/cycle5"/>
    <dgm:cxn modelId="{2C6E744D-7C91-4825-B8AE-938E96D5F84A}" type="presParOf" srcId="{CFBFDB12-129E-4041-88EC-EDBBD3525739}" destId="{6CBD7706-115C-4B48-9FAF-262F353BB1C4}" srcOrd="2" destOrd="0" presId="urn:microsoft.com/office/officeart/2005/8/layout/cycle5"/>
    <dgm:cxn modelId="{0CE9AF14-26F5-4E18-BE7D-EB3B08C9BF80}" type="presParOf" srcId="{CFBFDB12-129E-4041-88EC-EDBBD3525739}" destId="{1DBDDD24-21C6-469D-8A9D-0228A08FC8CD}" srcOrd="3" destOrd="0" presId="urn:microsoft.com/office/officeart/2005/8/layout/cycle5"/>
    <dgm:cxn modelId="{A3A9F88B-DCB8-4542-976E-A98ABD4F046C}" type="presParOf" srcId="{CFBFDB12-129E-4041-88EC-EDBBD3525739}" destId="{9CAAF008-2CBE-4136-8B94-0D657D843CBC}" srcOrd="4" destOrd="0" presId="urn:microsoft.com/office/officeart/2005/8/layout/cycle5"/>
    <dgm:cxn modelId="{C189516F-BE4A-4D03-94C4-EA3C9A0207C1}" type="presParOf" srcId="{CFBFDB12-129E-4041-88EC-EDBBD3525739}" destId="{3BF231EB-D0F1-4EB0-8C05-F5F2FED194A5}" srcOrd="5" destOrd="0" presId="urn:microsoft.com/office/officeart/2005/8/layout/cycle5"/>
    <dgm:cxn modelId="{7AC54834-30AF-4C30-B5E1-B19C69883936}" type="presParOf" srcId="{CFBFDB12-129E-4041-88EC-EDBBD3525739}" destId="{7A4B9298-E08F-4DE1-867C-A0CDA2450F4B}" srcOrd="6" destOrd="0" presId="urn:microsoft.com/office/officeart/2005/8/layout/cycle5"/>
    <dgm:cxn modelId="{5130666F-E9D5-4337-9700-97DA98B0B4C9}" type="presParOf" srcId="{CFBFDB12-129E-4041-88EC-EDBBD3525739}" destId="{17F35B44-01FF-4924-9A82-007D0D0E316E}" srcOrd="7" destOrd="0" presId="urn:microsoft.com/office/officeart/2005/8/layout/cycle5"/>
    <dgm:cxn modelId="{14544B86-BEC3-4DB3-A059-0C1B2D4F9395}" type="presParOf" srcId="{CFBFDB12-129E-4041-88EC-EDBBD3525739}" destId="{0B314338-7588-4280-9C18-1B0D698614B5}" srcOrd="8" destOrd="0" presId="urn:microsoft.com/office/officeart/2005/8/layout/cycle5"/>
    <dgm:cxn modelId="{CAC228EB-A046-4C95-B6E0-5852FF34B8B3}" type="presParOf" srcId="{CFBFDB12-129E-4041-88EC-EDBBD3525739}" destId="{0FEDBD18-7D9B-4AAE-B34B-97F4FC351B3C}" srcOrd="9" destOrd="0" presId="urn:microsoft.com/office/officeart/2005/8/layout/cycle5"/>
    <dgm:cxn modelId="{6BB68FB9-D332-46D2-A3DB-D04ED347F231}" type="presParOf" srcId="{CFBFDB12-129E-4041-88EC-EDBBD3525739}" destId="{D0781D3B-A868-405F-B8C6-AEB0342FD814}" srcOrd="10" destOrd="0" presId="urn:microsoft.com/office/officeart/2005/8/layout/cycle5"/>
    <dgm:cxn modelId="{7FB59742-1B2A-4603-99D9-766A7CD617DB}" type="presParOf" srcId="{CFBFDB12-129E-4041-88EC-EDBBD3525739}" destId="{55155BE5-33E2-4559-A6D7-7FB741337106}" srcOrd="11" destOrd="0" presId="urn:microsoft.com/office/officeart/2005/8/layout/cycle5"/>
    <dgm:cxn modelId="{BCB36965-9B09-4B48-8620-0603C8197FE0}" type="presParOf" srcId="{CFBFDB12-129E-4041-88EC-EDBBD3525739}" destId="{7E27C1C1-6F07-4DA7-8069-EF8C4E1496E8}" srcOrd="12" destOrd="0" presId="urn:microsoft.com/office/officeart/2005/8/layout/cycle5"/>
    <dgm:cxn modelId="{A4181BE8-B1EE-4019-88A7-758830B0DF05}" type="presParOf" srcId="{CFBFDB12-129E-4041-88EC-EDBBD3525739}" destId="{4C5C7D4D-DA21-4D2A-B294-35D6C1F00B10}" srcOrd="13" destOrd="0" presId="urn:microsoft.com/office/officeart/2005/8/layout/cycle5"/>
    <dgm:cxn modelId="{42D22079-5A02-4459-AEB0-639C2188D292}" type="presParOf" srcId="{CFBFDB12-129E-4041-88EC-EDBBD3525739}" destId="{8A9FEF27-B801-4738-B90F-3646A772F488}" srcOrd="14" destOrd="0" presId="urn:microsoft.com/office/officeart/2005/8/layout/cycle5"/>
    <dgm:cxn modelId="{0CC8F544-2C6E-47EB-AA7C-AA22F24AB1D6}" type="presParOf" srcId="{CFBFDB12-129E-4041-88EC-EDBBD3525739}" destId="{3DA1BB24-1A39-443B-BA6F-823F0316FB22}" srcOrd="15" destOrd="0" presId="urn:microsoft.com/office/officeart/2005/8/layout/cycle5"/>
    <dgm:cxn modelId="{D534B110-353E-45E9-A3A4-4B1AE95C5BF4}" type="presParOf" srcId="{CFBFDB12-129E-4041-88EC-EDBBD3525739}" destId="{2E81BFE5-0522-4F94-AD48-81225EE29CF7}" srcOrd="16" destOrd="0" presId="urn:microsoft.com/office/officeart/2005/8/layout/cycle5"/>
    <dgm:cxn modelId="{DC9C519A-ECF4-4CDA-8C80-46ED92499794}" type="presParOf" srcId="{CFBFDB12-129E-4041-88EC-EDBBD3525739}" destId="{9B9B91B6-14AC-4AE4-BB28-12950D20B0AC}" srcOrd="17" destOrd="0" presId="urn:microsoft.com/office/officeart/2005/8/layout/cycle5"/>
    <dgm:cxn modelId="{F50A01C8-ACD3-4D73-A903-5ACB1098BAB6}" type="presParOf" srcId="{CFBFDB12-129E-4041-88EC-EDBBD3525739}" destId="{39EF1D4F-E79F-4C81-AF47-FBFB67FFE894}" srcOrd="18" destOrd="0" presId="urn:microsoft.com/office/officeart/2005/8/layout/cycle5"/>
    <dgm:cxn modelId="{EE5C722E-69DB-4931-866F-1CE074E71870}" type="presParOf" srcId="{CFBFDB12-129E-4041-88EC-EDBBD3525739}" destId="{440D7E99-C8AB-4B17-8103-8D362AD787EA}" srcOrd="19" destOrd="0" presId="urn:microsoft.com/office/officeart/2005/8/layout/cycle5"/>
    <dgm:cxn modelId="{C9A16E17-62F2-4B09-9171-312574A4FD52}" type="presParOf" srcId="{CFBFDB12-129E-4041-88EC-EDBBD3525739}" destId="{29F9A740-B121-48B1-80F0-6863D58FDFD8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46369FF-28C9-4941-9914-BA589BCFB150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92FE87-A740-4C56-9613-DC5D23FA1B6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ln>
                <a:noFill/>
              </a:ln>
              <a:solidFill>
                <a:srgbClr val="2F2951"/>
              </a:solidFill>
            </a:rPr>
            <a:t>Problem: </a:t>
          </a:r>
        </a:p>
        <a:p>
          <a:r>
            <a:rPr lang="en-US" sz="2400" b="1" dirty="0">
              <a:ln>
                <a:noFill/>
              </a:ln>
              <a:solidFill>
                <a:srgbClr val="2F2951"/>
              </a:solidFill>
            </a:rPr>
            <a:t>Link different id’s data together when they are identified to be same person</a:t>
          </a:r>
        </a:p>
      </dgm:t>
    </dgm:pt>
    <dgm:pt modelId="{1668E6B2-18BA-49E0-9860-F37D842BC4F9}" type="parTrans" cxnId="{25BAC118-FA34-424E-B0D3-28E07561987C}">
      <dgm:prSet/>
      <dgm:spPr/>
      <dgm:t>
        <a:bodyPr/>
        <a:lstStyle/>
        <a:p>
          <a:endParaRPr lang="en-US"/>
        </a:p>
      </dgm:t>
    </dgm:pt>
    <dgm:pt modelId="{678FAADA-CA65-4A0F-8FC9-1B7EA0215B05}" type="sibTrans" cxnId="{25BAC118-FA34-424E-B0D3-28E07561987C}">
      <dgm:prSet/>
      <dgm:spPr/>
      <dgm:t>
        <a:bodyPr/>
        <a:lstStyle/>
        <a:p>
          <a:endParaRPr lang="en-US"/>
        </a:p>
      </dgm:t>
    </dgm:pt>
    <dgm:pt modelId="{EBD2724F-1654-4468-A9FE-F2882F7D3362}" type="pres">
      <dgm:prSet presAssocID="{146369FF-28C9-4941-9914-BA589BCFB150}" presName="linear" presStyleCnt="0">
        <dgm:presLayoutVars>
          <dgm:animLvl val="lvl"/>
          <dgm:resizeHandles val="exact"/>
        </dgm:presLayoutVars>
      </dgm:prSet>
      <dgm:spPr/>
    </dgm:pt>
    <dgm:pt modelId="{1509A6D2-09B8-4744-9865-2029C7F47C2F}" type="pres">
      <dgm:prSet presAssocID="{2A92FE87-A740-4C56-9613-DC5D23FA1B68}" presName="parentText" presStyleLbl="node1" presStyleIdx="0" presStyleCnt="1" custScaleY="122259" custLinFactNeighborX="0" custLinFactNeighborY="-7115">
        <dgm:presLayoutVars>
          <dgm:chMax val="0"/>
          <dgm:bulletEnabled val="1"/>
        </dgm:presLayoutVars>
      </dgm:prSet>
      <dgm:spPr/>
    </dgm:pt>
  </dgm:ptLst>
  <dgm:cxnLst>
    <dgm:cxn modelId="{AAD18B0C-88F1-4EFD-8F91-92BD036655C6}" type="presOf" srcId="{146369FF-28C9-4941-9914-BA589BCFB150}" destId="{EBD2724F-1654-4468-A9FE-F2882F7D3362}" srcOrd="0" destOrd="0" presId="urn:microsoft.com/office/officeart/2005/8/layout/vList2"/>
    <dgm:cxn modelId="{7490D613-B41E-4DD6-9C54-8BA7763ACDE7}" type="presOf" srcId="{2A92FE87-A740-4C56-9613-DC5D23FA1B68}" destId="{1509A6D2-09B8-4744-9865-2029C7F47C2F}" srcOrd="0" destOrd="0" presId="urn:microsoft.com/office/officeart/2005/8/layout/vList2"/>
    <dgm:cxn modelId="{25BAC118-FA34-424E-B0D3-28E07561987C}" srcId="{146369FF-28C9-4941-9914-BA589BCFB150}" destId="{2A92FE87-A740-4C56-9613-DC5D23FA1B68}" srcOrd="0" destOrd="0" parTransId="{1668E6B2-18BA-49E0-9860-F37D842BC4F9}" sibTransId="{678FAADA-CA65-4A0F-8FC9-1B7EA0215B05}"/>
    <dgm:cxn modelId="{73A80D2E-7992-44FA-88BC-060B0F319D77}" type="presParOf" srcId="{EBD2724F-1654-4468-A9FE-F2882F7D3362}" destId="{1509A6D2-09B8-4744-9865-2029C7F47C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25E8F44-AE0C-449E-A905-DB4CA27E85A5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DAADE-B71E-44F3-BB61-70182EFA88AB}">
      <dgm:prSet custT="1"/>
      <dgm:spPr>
        <a:solidFill>
          <a:srgbClr val="FFC220"/>
        </a:solidFill>
      </dgm:spPr>
      <dgm:t>
        <a:bodyPr/>
        <a:lstStyle/>
        <a:p>
          <a:pPr marL="0"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Solution: Real time Identity Graph Conflation. </a:t>
          </a:r>
        </a:p>
        <a:p>
          <a:pPr marL="0"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Aims to provide a coherent view of a customer by building an identity graph uniting all customer identities across channels and across Walmart subsidiaries</a:t>
          </a:r>
        </a:p>
      </dgm:t>
    </dgm:pt>
    <dgm:pt modelId="{A9CF0436-278D-4BDE-B3C0-0367AC08EDF9}" type="parTrans" cxnId="{703EB7FC-06C5-4366-A702-633EEFD093AF}">
      <dgm:prSet/>
      <dgm:spPr/>
      <dgm:t>
        <a:bodyPr/>
        <a:lstStyle/>
        <a:p>
          <a:endParaRPr lang="en-US"/>
        </a:p>
      </dgm:t>
    </dgm:pt>
    <dgm:pt modelId="{48225425-4E56-4EAA-9C2A-806C33E671FF}" type="sibTrans" cxnId="{703EB7FC-06C5-4366-A702-633EEFD093AF}">
      <dgm:prSet/>
      <dgm:spPr/>
      <dgm:t>
        <a:bodyPr/>
        <a:lstStyle/>
        <a:p>
          <a:endParaRPr lang="en-US"/>
        </a:p>
      </dgm:t>
    </dgm:pt>
    <dgm:pt modelId="{CB78AE91-65C4-4296-A5AE-ED49C6BE2331}" type="pres">
      <dgm:prSet presAssocID="{225E8F44-AE0C-449E-A905-DB4CA27E85A5}" presName="linear" presStyleCnt="0">
        <dgm:presLayoutVars>
          <dgm:animLvl val="lvl"/>
          <dgm:resizeHandles val="exact"/>
        </dgm:presLayoutVars>
      </dgm:prSet>
      <dgm:spPr/>
    </dgm:pt>
    <dgm:pt modelId="{328CDCB2-9C94-46AA-85C2-2BBAB9F06369}" type="pres">
      <dgm:prSet presAssocID="{93BDAADE-B71E-44F3-BB61-70182EFA88AB}" presName="parentText" presStyleLbl="node1" presStyleIdx="0" presStyleCnt="1" custScaleY="681764" custLinFactNeighborY="451">
        <dgm:presLayoutVars>
          <dgm:chMax val="0"/>
          <dgm:bulletEnabled val="1"/>
        </dgm:presLayoutVars>
      </dgm:prSet>
      <dgm:spPr/>
    </dgm:pt>
  </dgm:ptLst>
  <dgm:cxnLst>
    <dgm:cxn modelId="{B6EA61D7-353C-428D-8165-A90231AF2DB9}" type="presOf" srcId="{93BDAADE-B71E-44F3-BB61-70182EFA88AB}" destId="{328CDCB2-9C94-46AA-85C2-2BBAB9F06369}" srcOrd="0" destOrd="0" presId="urn:microsoft.com/office/officeart/2005/8/layout/vList2"/>
    <dgm:cxn modelId="{58133FDC-A7D6-4639-8910-D84465E36322}" type="presOf" srcId="{225E8F44-AE0C-449E-A905-DB4CA27E85A5}" destId="{CB78AE91-65C4-4296-A5AE-ED49C6BE2331}" srcOrd="0" destOrd="0" presId="urn:microsoft.com/office/officeart/2005/8/layout/vList2"/>
    <dgm:cxn modelId="{703EB7FC-06C5-4366-A702-633EEFD093AF}" srcId="{225E8F44-AE0C-449E-A905-DB4CA27E85A5}" destId="{93BDAADE-B71E-44F3-BB61-70182EFA88AB}" srcOrd="0" destOrd="0" parTransId="{A9CF0436-278D-4BDE-B3C0-0367AC08EDF9}" sibTransId="{48225425-4E56-4EAA-9C2A-806C33E671FF}"/>
    <dgm:cxn modelId="{1B354AC9-94D9-4023-B8DF-A634A5F2199A}" type="presParOf" srcId="{CB78AE91-65C4-4296-A5AE-ED49C6BE2331}" destId="{328CDCB2-9C94-46AA-85C2-2BBAB9F063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D31396C-B85A-49AB-B511-F54AB21FF115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C46CDD-7426-4760-BED0-AAADC45BB889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012169"/>
              </a:solidFill>
            </a:rPr>
            <a:t>Kafka Cluster : 400 cores</a:t>
          </a:r>
        </a:p>
      </dgm:t>
    </dgm:pt>
    <dgm:pt modelId="{46FBB8AA-FFBC-49BE-AD03-DE9CC617B8B4}" type="parTrans" cxnId="{DC00F416-6EA5-4EA7-A673-FB8A881E0AB0}">
      <dgm:prSet/>
      <dgm:spPr/>
      <dgm:t>
        <a:bodyPr/>
        <a:lstStyle/>
        <a:p>
          <a:endParaRPr lang="en-US"/>
        </a:p>
      </dgm:t>
    </dgm:pt>
    <dgm:pt modelId="{5470EF17-11FE-4D9F-BB92-C47D13E091CF}" type="sibTrans" cxnId="{DC00F416-6EA5-4EA7-A673-FB8A881E0AB0}">
      <dgm:prSet/>
      <dgm:spPr/>
      <dgm:t>
        <a:bodyPr/>
        <a:lstStyle/>
        <a:p>
          <a:endParaRPr lang="en-US"/>
        </a:p>
      </dgm:t>
    </dgm:pt>
    <dgm:pt modelId="{54B5B83D-4776-41F5-87AB-A159A087C8C2}">
      <dgm:prSet/>
      <dgm:spPr>
        <a:solidFill>
          <a:srgbClr val="FFC220"/>
        </a:solidFill>
      </dgm:spPr>
      <dgm:t>
        <a:bodyPr/>
        <a:lstStyle/>
        <a:p>
          <a:r>
            <a:rPr lang="en-US" b="1" dirty="0">
              <a:solidFill>
                <a:srgbClr val="012169"/>
              </a:solidFill>
            </a:rPr>
            <a:t>Kafka Streams : 800 cores</a:t>
          </a:r>
        </a:p>
      </dgm:t>
    </dgm:pt>
    <dgm:pt modelId="{1FE26598-30A0-446F-8D31-B7CEA70F7665}" type="parTrans" cxnId="{1A68E7BD-DF9B-4EC3-AE62-1FFB2FE54AE3}">
      <dgm:prSet/>
      <dgm:spPr/>
      <dgm:t>
        <a:bodyPr/>
        <a:lstStyle/>
        <a:p>
          <a:endParaRPr lang="en-US"/>
        </a:p>
      </dgm:t>
    </dgm:pt>
    <dgm:pt modelId="{B14B4BFE-DC2A-49B8-A2C0-B8C16076078E}" type="sibTrans" cxnId="{1A68E7BD-DF9B-4EC3-AE62-1FFB2FE54AE3}">
      <dgm:prSet/>
      <dgm:spPr/>
      <dgm:t>
        <a:bodyPr/>
        <a:lstStyle/>
        <a:p>
          <a:endParaRPr lang="en-US"/>
        </a:p>
      </dgm:t>
    </dgm:pt>
    <dgm:pt modelId="{FA472DC9-44BF-4FBE-8632-098F5F276E5D}" type="pres">
      <dgm:prSet presAssocID="{4D31396C-B85A-49AB-B511-F54AB21FF115}" presName="linear" presStyleCnt="0">
        <dgm:presLayoutVars>
          <dgm:animLvl val="lvl"/>
          <dgm:resizeHandles val="exact"/>
        </dgm:presLayoutVars>
      </dgm:prSet>
      <dgm:spPr/>
    </dgm:pt>
    <dgm:pt modelId="{791E679C-9AF1-47A9-8953-78189C15A349}" type="pres">
      <dgm:prSet presAssocID="{7CC46CDD-7426-4760-BED0-AAADC45BB889}" presName="parentText" presStyleLbl="node1" presStyleIdx="0" presStyleCnt="2" custLinFactNeighborX="-353">
        <dgm:presLayoutVars>
          <dgm:chMax val="0"/>
          <dgm:bulletEnabled val="1"/>
        </dgm:presLayoutVars>
      </dgm:prSet>
      <dgm:spPr/>
    </dgm:pt>
    <dgm:pt modelId="{14469B17-1423-4322-AB2B-968DBD6F82E6}" type="pres">
      <dgm:prSet presAssocID="{5470EF17-11FE-4D9F-BB92-C47D13E091CF}" presName="spacer" presStyleCnt="0"/>
      <dgm:spPr/>
    </dgm:pt>
    <dgm:pt modelId="{1CB3D1F1-D1F6-461E-B8B7-791A732FE293}" type="pres">
      <dgm:prSet presAssocID="{54B5B83D-4776-41F5-87AB-A159A087C8C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C00F416-6EA5-4EA7-A673-FB8A881E0AB0}" srcId="{4D31396C-B85A-49AB-B511-F54AB21FF115}" destId="{7CC46CDD-7426-4760-BED0-AAADC45BB889}" srcOrd="0" destOrd="0" parTransId="{46FBB8AA-FFBC-49BE-AD03-DE9CC617B8B4}" sibTransId="{5470EF17-11FE-4D9F-BB92-C47D13E091CF}"/>
    <dgm:cxn modelId="{42985E44-EF7D-4205-9744-9B32132BE653}" type="presOf" srcId="{54B5B83D-4776-41F5-87AB-A159A087C8C2}" destId="{1CB3D1F1-D1F6-461E-B8B7-791A732FE293}" srcOrd="0" destOrd="0" presId="urn:microsoft.com/office/officeart/2005/8/layout/vList2"/>
    <dgm:cxn modelId="{25519452-42D3-4219-B44F-CF6D41974742}" type="presOf" srcId="{7CC46CDD-7426-4760-BED0-AAADC45BB889}" destId="{791E679C-9AF1-47A9-8953-78189C15A349}" srcOrd="0" destOrd="0" presId="urn:microsoft.com/office/officeart/2005/8/layout/vList2"/>
    <dgm:cxn modelId="{987F2BBB-DF88-4529-8B33-F8AA3F98E7E7}" type="presOf" srcId="{4D31396C-B85A-49AB-B511-F54AB21FF115}" destId="{FA472DC9-44BF-4FBE-8632-098F5F276E5D}" srcOrd="0" destOrd="0" presId="urn:microsoft.com/office/officeart/2005/8/layout/vList2"/>
    <dgm:cxn modelId="{1A68E7BD-DF9B-4EC3-AE62-1FFB2FE54AE3}" srcId="{4D31396C-B85A-49AB-B511-F54AB21FF115}" destId="{54B5B83D-4776-41F5-87AB-A159A087C8C2}" srcOrd="1" destOrd="0" parTransId="{1FE26598-30A0-446F-8D31-B7CEA70F7665}" sibTransId="{B14B4BFE-DC2A-49B8-A2C0-B8C16076078E}"/>
    <dgm:cxn modelId="{0ABBDAB2-C061-4429-BBA3-E5773B123F86}" type="presParOf" srcId="{FA472DC9-44BF-4FBE-8632-098F5F276E5D}" destId="{791E679C-9AF1-47A9-8953-78189C15A349}" srcOrd="0" destOrd="0" presId="urn:microsoft.com/office/officeart/2005/8/layout/vList2"/>
    <dgm:cxn modelId="{E79BB704-0F2F-4DA4-9EBB-2B8CDEDAEBCC}" type="presParOf" srcId="{FA472DC9-44BF-4FBE-8632-098F5F276E5D}" destId="{14469B17-1423-4322-AB2B-968DBD6F82E6}" srcOrd="1" destOrd="0" presId="urn:microsoft.com/office/officeart/2005/8/layout/vList2"/>
    <dgm:cxn modelId="{C0CDA2C7-263A-4B03-86B1-AE6A264E8E8A}" type="presParOf" srcId="{FA472DC9-44BF-4FBE-8632-098F5F276E5D}" destId="{1CB3D1F1-D1F6-461E-B8B7-791A732FE29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E390A9-C293-45A6-9312-39242484A91B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9265DB-2B98-4F2B-A3F6-2A95BB06FDD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Build a platform to process events, derive inferences and serve knowledge</a:t>
          </a:r>
        </a:p>
      </dgm:t>
    </dgm:pt>
    <dgm:pt modelId="{1C2B02E0-2746-422C-9196-8DF41BA0C7FD}" type="parTrans" cxnId="{4E584016-60A5-48E8-9488-B8A61C581167}">
      <dgm:prSet/>
      <dgm:spPr/>
      <dgm:t>
        <a:bodyPr/>
        <a:lstStyle/>
        <a:p>
          <a:endParaRPr lang="en-US"/>
        </a:p>
      </dgm:t>
    </dgm:pt>
    <dgm:pt modelId="{9F85A2EA-4D30-4F95-8054-13519E9A8776}" type="sibTrans" cxnId="{4E584016-60A5-48E8-9488-B8A61C581167}">
      <dgm:prSet/>
      <dgm:spPr/>
      <dgm:t>
        <a:bodyPr/>
        <a:lstStyle/>
        <a:p>
          <a:endParaRPr lang="en-US"/>
        </a:p>
      </dgm:t>
    </dgm:pt>
    <dgm:pt modelId="{1CDC5C1F-21DD-495B-99DA-23C8C5BC7154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Reliable, highly available and scalable </a:t>
          </a:r>
        </a:p>
      </dgm:t>
    </dgm:pt>
    <dgm:pt modelId="{67019AC0-AE4A-4C22-8DE0-C41AADE7892D}" type="parTrans" cxnId="{3644BD5C-6C60-4CE2-BA46-CAA5071610B2}">
      <dgm:prSet/>
      <dgm:spPr/>
      <dgm:t>
        <a:bodyPr/>
        <a:lstStyle/>
        <a:p>
          <a:endParaRPr lang="en-US"/>
        </a:p>
      </dgm:t>
    </dgm:pt>
    <dgm:pt modelId="{DC4B5773-09FD-4200-B3A1-F509B1062510}" type="sibTrans" cxnId="{3644BD5C-6C60-4CE2-BA46-CAA5071610B2}">
      <dgm:prSet/>
      <dgm:spPr/>
      <dgm:t>
        <a:bodyPr/>
        <a:lstStyle/>
        <a:p>
          <a:endParaRPr lang="en-US"/>
        </a:p>
      </dgm:t>
    </dgm:pt>
    <dgm:pt modelId="{C745797A-EE77-439F-BB22-89141E815887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High throughput and low latency</a:t>
          </a:r>
        </a:p>
      </dgm:t>
    </dgm:pt>
    <dgm:pt modelId="{15373E9D-99A2-4C83-A3A7-D76E78CC223F}" type="parTrans" cxnId="{47251ED0-6BA8-4F4B-89C6-8131DFC967F6}">
      <dgm:prSet/>
      <dgm:spPr/>
      <dgm:t>
        <a:bodyPr/>
        <a:lstStyle/>
        <a:p>
          <a:endParaRPr lang="en-US"/>
        </a:p>
      </dgm:t>
    </dgm:pt>
    <dgm:pt modelId="{57BA17A1-0670-44D5-9531-5E8DC53EF215}" type="sibTrans" cxnId="{47251ED0-6BA8-4F4B-89C6-8131DFC967F6}">
      <dgm:prSet/>
      <dgm:spPr/>
      <dgm:t>
        <a:bodyPr/>
        <a:lstStyle/>
        <a:p>
          <a:endParaRPr lang="en-US"/>
        </a:p>
      </dgm:t>
    </dgm:pt>
    <dgm:pt modelId="{5C1EEAAE-E2DB-451F-943E-34543D2E2B2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Universal feature store across models</a:t>
          </a:r>
        </a:p>
      </dgm:t>
    </dgm:pt>
    <dgm:pt modelId="{8AB24DD4-39DD-47F1-BDC2-35601050A533}" type="parTrans" cxnId="{577682D2-84C8-42B1-A942-CC3003E713C6}">
      <dgm:prSet/>
      <dgm:spPr/>
      <dgm:t>
        <a:bodyPr/>
        <a:lstStyle/>
        <a:p>
          <a:endParaRPr lang="en-US"/>
        </a:p>
      </dgm:t>
    </dgm:pt>
    <dgm:pt modelId="{D9FF3583-4B25-4B5D-AF53-BDBC385E5989}" type="sibTrans" cxnId="{577682D2-84C8-42B1-A942-CC3003E713C6}">
      <dgm:prSet/>
      <dgm:spPr/>
      <dgm:t>
        <a:bodyPr/>
        <a:lstStyle/>
        <a:p>
          <a:endParaRPr lang="en-US"/>
        </a:p>
      </dgm:t>
    </dgm:pt>
    <dgm:pt modelId="{604B7487-F213-4EA2-A10E-0D00FC94AC0C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Pluggable design to onboard new models </a:t>
          </a:r>
        </a:p>
      </dgm:t>
    </dgm:pt>
    <dgm:pt modelId="{8D7C15C5-1356-4588-A046-D26618B50A76}" type="parTrans" cxnId="{3107EB5C-2BFD-4778-91EB-99077B2BA84C}">
      <dgm:prSet/>
      <dgm:spPr/>
      <dgm:t>
        <a:bodyPr/>
        <a:lstStyle/>
        <a:p>
          <a:endParaRPr lang="en-US"/>
        </a:p>
      </dgm:t>
    </dgm:pt>
    <dgm:pt modelId="{B8E60501-B05C-4DB1-8E20-E8800D400FED}" type="sibTrans" cxnId="{3107EB5C-2BFD-4778-91EB-99077B2BA84C}">
      <dgm:prSet/>
      <dgm:spPr/>
      <dgm:t>
        <a:bodyPr/>
        <a:lstStyle/>
        <a:p>
          <a:endParaRPr lang="en-US"/>
        </a:p>
      </dgm:t>
    </dgm:pt>
    <dgm:pt modelId="{BCCCEDEF-78C5-491E-874B-81E28549044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Reduce dev to prod time</a:t>
          </a:r>
        </a:p>
      </dgm:t>
    </dgm:pt>
    <dgm:pt modelId="{A288EB5B-E26B-497D-8C23-F05F20D6CDD6}" type="parTrans" cxnId="{928AEF1A-5157-461B-8B27-5669945A283E}">
      <dgm:prSet/>
      <dgm:spPr/>
      <dgm:t>
        <a:bodyPr/>
        <a:lstStyle/>
        <a:p>
          <a:endParaRPr lang="en-US"/>
        </a:p>
      </dgm:t>
    </dgm:pt>
    <dgm:pt modelId="{2419DB9D-A094-4ED6-9B68-38A968D8ADAB}" type="sibTrans" cxnId="{928AEF1A-5157-461B-8B27-5669945A283E}">
      <dgm:prSet/>
      <dgm:spPr/>
      <dgm:t>
        <a:bodyPr/>
        <a:lstStyle/>
        <a:p>
          <a:endParaRPr lang="en-US"/>
        </a:p>
      </dgm:t>
    </dgm:pt>
    <dgm:pt modelId="{C1A9CB22-AD0E-4BB9-90AC-A161C0913682}" type="pres">
      <dgm:prSet presAssocID="{68E390A9-C293-45A6-9312-39242484A91B}" presName="diagram" presStyleCnt="0">
        <dgm:presLayoutVars>
          <dgm:dir/>
          <dgm:resizeHandles val="exact"/>
        </dgm:presLayoutVars>
      </dgm:prSet>
      <dgm:spPr/>
    </dgm:pt>
    <dgm:pt modelId="{C6C07642-BEBE-4B29-B194-E65DA8980FE7}" type="pres">
      <dgm:prSet presAssocID="{B69265DB-2B98-4F2B-A3F6-2A95BB06FDD8}" presName="node" presStyleLbl="node1" presStyleIdx="0" presStyleCnt="6">
        <dgm:presLayoutVars>
          <dgm:bulletEnabled val="1"/>
        </dgm:presLayoutVars>
      </dgm:prSet>
      <dgm:spPr/>
    </dgm:pt>
    <dgm:pt modelId="{DF8003DD-564B-4F70-BB2F-8812D90EBFE6}" type="pres">
      <dgm:prSet presAssocID="{9F85A2EA-4D30-4F95-8054-13519E9A8776}" presName="sibTrans" presStyleCnt="0"/>
      <dgm:spPr/>
    </dgm:pt>
    <dgm:pt modelId="{D8ADC4EF-DF36-41C2-A481-802DA4DB3DE4}" type="pres">
      <dgm:prSet presAssocID="{1CDC5C1F-21DD-495B-99DA-23C8C5BC7154}" presName="node" presStyleLbl="node1" presStyleIdx="1" presStyleCnt="6">
        <dgm:presLayoutVars>
          <dgm:bulletEnabled val="1"/>
        </dgm:presLayoutVars>
      </dgm:prSet>
      <dgm:spPr/>
    </dgm:pt>
    <dgm:pt modelId="{6D7E3F97-E2D1-4602-AD5B-DAEF49A511EA}" type="pres">
      <dgm:prSet presAssocID="{DC4B5773-09FD-4200-B3A1-F509B1062510}" presName="sibTrans" presStyleCnt="0"/>
      <dgm:spPr/>
    </dgm:pt>
    <dgm:pt modelId="{3F1A0496-9727-4346-AA7F-2E2143427F26}" type="pres">
      <dgm:prSet presAssocID="{C745797A-EE77-439F-BB22-89141E815887}" presName="node" presStyleLbl="node1" presStyleIdx="2" presStyleCnt="6">
        <dgm:presLayoutVars>
          <dgm:bulletEnabled val="1"/>
        </dgm:presLayoutVars>
      </dgm:prSet>
      <dgm:spPr/>
    </dgm:pt>
    <dgm:pt modelId="{6ECFCBC0-5569-43C8-A8F7-1A40EF7369D1}" type="pres">
      <dgm:prSet presAssocID="{57BA17A1-0670-44D5-9531-5E8DC53EF215}" presName="sibTrans" presStyleCnt="0"/>
      <dgm:spPr/>
    </dgm:pt>
    <dgm:pt modelId="{9E2429B9-770C-44F3-8576-3B62A0999663}" type="pres">
      <dgm:prSet presAssocID="{5C1EEAAE-E2DB-451F-943E-34543D2E2B28}" presName="node" presStyleLbl="node1" presStyleIdx="3" presStyleCnt="6">
        <dgm:presLayoutVars>
          <dgm:bulletEnabled val="1"/>
        </dgm:presLayoutVars>
      </dgm:prSet>
      <dgm:spPr/>
    </dgm:pt>
    <dgm:pt modelId="{D8677E48-A5C1-4756-BDB2-68047419A8F0}" type="pres">
      <dgm:prSet presAssocID="{D9FF3583-4B25-4B5D-AF53-BDBC385E5989}" presName="sibTrans" presStyleCnt="0"/>
      <dgm:spPr/>
    </dgm:pt>
    <dgm:pt modelId="{B54093D3-9016-478E-9E45-10E1DB3A1A8A}" type="pres">
      <dgm:prSet presAssocID="{604B7487-F213-4EA2-A10E-0D00FC94AC0C}" presName="node" presStyleLbl="node1" presStyleIdx="4" presStyleCnt="6">
        <dgm:presLayoutVars>
          <dgm:bulletEnabled val="1"/>
        </dgm:presLayoutVars>
      </dgm:prSet>
      <dgm:spPr/>
    </dgm:pt>
    <dgm:pt modelId="{6C2DFED9-0168-4FB2-A0AA-774523A9B7E4}" type="pres">
      <dgm:prSet presAssocID="{B8E60501-B05C-4DB1-8E20-E8800D400FED}" presName="sibTrans" presStyleCnt="0"/>
      <dgm:spPr/>
    </dgm:pt>
    <dgm:pt modelId="{FB12EFB9-9E7A-4C05-B4AB-EF3C95BC716F}" type="pres">
      <dgm:prSet presAssocID="{BCCCEDEF-78C5-491E-874B-81E285490448}" presName="node" presStyleLbl="node1" presStyleIdx="5" presStyleCnt="6">
        <dgm:presLayoutVars>
          <dgm:bulletEnabled val="1"/>
        </dgm:presLayoutVars>
      </dgm:prSet>
      <dgm:spPr/>
    </dgm:pt>
  </dgm:ptLst>
  <dgm:cxnLst>
    <dgm:cxn modelId="{0CFBCA0C-A9E5-45F6-B51A-1832C97923CC}" type="presOf" srcId="{68E390A9-C293-45A6-9312-39242484A91B}" destId="{C1A9CB22-AD0E-4BB9-90AC-A161C0913682}" srcOrd="0" destOrd="0" presId="urn:microsoft.com/office/officeart/2005/8/layout/default"/>
    <dgm:cxn modelId="{4E584016-60A5-48E8-9488-B8A61C581167}" srcId="{68E390A9-C293-45A6-9312-39242484A91B}" destId="{B69265DB-2B98-4F2B-A3F6-2A95BB06FDD8}" srcOrd="0" destOrd="0" parTransId="{1C2B02E0-2746-422C-9196-8DF41BA0C7FD}" sibTransId="{9F85A2EA-4D30-4F95-8054-13519E9A8776}"/>
    <dgm:cxn modelId="{928AEF1A-5157-461B-8B27-5669945A283E}" srcId="{68E390A9-C293-45A6-9312-39242484A91B}" destId="{BCCCEDEF-78C5-491E-874B-81E285490448}" srcOrd="5" destOrd="0" parTransId="{A288EB5B-E26B-497D-8C23-F05F20D6CDD6}" sibTransId="{2419DB9D-A094-4ED6-9B68-38A968D8ADAB}"/>
    <dgm:cxn modelId="{B2387F30-2AA5-4A02-9C09-A3B9DE9F4C88}" type="presOf" srcId="{1CDC5C1F-21DD-495B-99DA-23C8C5BC7154}" destId="{D8ADC4EF-DF36-41C2-A481-802DA4DB3DE4}" srcOrd="0" destOrd="0" presId="urn:microsoft.com/office/officeart/2005/8/layout/default"/>
    <dgm:cxn modelId="{8EFE1043-43F7-43A9-B6EF-1562DDFEAE6F}" type="presOf" srcId="{C745797A-EE77-439F-BB22-89141E815887}" destId="{3F1A0496-9727-4346-AA7F-2E2143427F26}" srcOrd="0" destOrd="0" presId="urn:microsoft.com/office/officeart/2005/8/layout/default"/>
    <dgm:cxn modelId="{3644BD5C-6C60-4CE2-BA46-CAA5071610B2}" srcId="{68E390A9-C293-45A6-9312-39242484A91B}" destId="{1CDC5C1F-21DD-495B-99DA-23C8C5BC7154}" srcOrd="1" destOrd="0" parTransId="{67019AC0-AE4A-4C22-8DE0-C41AADE7892D}" sibTransId="{DC4B5773-09FD-4200-B3A1-F509B1062510}"/>
    <dgm:cxn modelId="{3107EB5C-2BFD-4778-91EB-99077B2BA84C}" srcId="{68E390A9-C293-45A6-9312-39242484A91B}" destId="{604B7487-F213-4EA2-A10E-0D00FC94AC0C}" srcOrd="4" destOrd="0" parTransId="{8D7C15C5-1356-4588-A046-D26618B50A76}" sibTransId="{B8E60501-B05C-4DB1-8E20-E8800D400FED}"/>
    <dgm:cxn modelId="{F39BC195-AA80-4346-850C-D0743E996EFE}" type="presOf" srcId="{BCCCEDEF-78C5-491E-874B-81E285490448}" destId="{FB12EFB9-9E7A-4C05-B4AB-EF3C95BC716F}" srcOrd="0" destOrd="0" presId="urn:microsoft.com/office/officeart/2005/8/layout/default"/>
    <dgm:cxn modelId="{D5A7FEAF-95F5-406C-8738-25DCF243F8C2}" type="presOf" srcId="{B69265DB-2B98-4F2B-A3F6-2A95BB06FDD8}" destId="{C6C07642-BEBE-4B29-B194-E65DA8980FE7}" srcOrd="0" destOrd="0" presId="urn:microsoft.com/office/officeart/2005/8/layout/default"/>
    <dgm:cxn modelId="{1019C9C4-2A13-4748-A615-E1584BEB8AE8}" type="presOf" srcId="{5C1EEAAE-E2DB-451F-943E-34543D2E2B28}" destId="{9E2429B9-770C-44F3-8576-3B62A0999663}" srcOrd="0" destOrd="0" presId="urn:microsoft.com/office/officeart/2005/8/layout/default"/>
    <dgm:cxn modelId="{47251ED0-6BA8-4F4B-89C6-8131DFC967F6}" srcId="{68E390A9-C293-45A6-9312-39242484A91B}" destId="{C745797A-EE77-439F-BB22-89141E815887}" srcOrd="2" destOrd="0" parTransId="{15373E9D-99A2-4C83-A3A7-D76E78CC223F}" sibTransId="{57BA17A1-0670-44D5-9531-5E8DC53EF215}"/>
    <dgm:cxn modelId="{577682D2-84C8-42B1-A942-CC3003E713C6}" srcId="{68E390A9-C293-45A6-9312-39242484A91B}" destId="{5C1EEAAE-E2DB-451F-943E-34543D2E2B28}" srcOrd="3" destOrd="0" parTransId="{8AB24DD4-39DD-47F1-BDC2-35601050A533}" sibTransId="{D9FF3583-4B25-4B5D-AF53-BDBC385E5989}"/>
    <dgm:cxn modelId="{6BAE37E9-E89E-4D0B-A11E-5864FDFCBF1F}" type="presOf" srcId="{604B7487-F213-4EA2-A10E-0D00FC94AC0C}" destId="{B54093D3-9016-478E-9E45-10E1DB3A1A8A}" srcOrd="0" destOrd="0" presId="urn:microsoft.com/office/officeart/2005/8/layout/default"/>
    <dgm:cxn modelId="{3FC3FC6D-1668-4EF2-AA8A-53227135F5ED}" type="presParOf" srcId="{C1A9CB22-AD0E-4BB9-90AC-A161C0913682}" destId="{C6C07642-BEBE-4B29-B194-E65DA8980FE7}" srcOrd="0" destOrd="0" presId="urn:microsoft.com/office/officeart/2005/8/layout/default"/>
    <dgm:cxn modelId="{6CFE539E-21CD-485E-A391-95A19F55730F}" type="presParOf" srcId="{C1A9CB22-AD0E-4BB9-90AC-A161C0913682}" destId="{DF8003DD-564B-4F70-BB2F-8812D90EBFE6}" srcOrd="1" destOrd="0" presId="urn:microsoft.com/office/officeart/2005/8/layout/default"/>
    <dgm:cxn modelId="{B21ABE6E-FEF2-4658-B53F-992B9F24569D}" type="presParOf" srcId="{C1A9CB22-AD0E-4BB9-90AC-A161C0913682}" destId="{D8ADC4EF-DF36-41C2-A481-802DA4DB3DE4}" srcOrd="2" destOrd="0" presId="urn:microsoft.com/office/officeart/2005/8/layout/default"/>
    <dgm:cxn modelId="{571F693F-62C5-4C6F-8C4C-3E745317C67A}" type="presParOf" srcId="{C1A9CB22-AD0E-4BB9-90AC-A161C0913682}" destId="{6D7E3F97-E2D1-4602-AD5B-DAEF49A511EA}" srcOrd="3" destOrd="0" presId="urn:microsoft.com/office/officeart/2005/8/layout/default"/>
    <dgm:cxn modelId="{9383732B-4255-4C1C-85BA-BA62C2B425C3}" type="presParOf" srcId="{C1A9CB22-AD0E-4BB9-90AC-A161C0913682}" destId="{3F1A0496-9727-4346-AA7F-2E2143427F26}" srcOrd="4" destOrd="0" presId="urn:microsoft.com/office/officeart/2005/8/layout/default"/>
    <dgm:cxn modelId="{A7E713C5-D0D0-4FF3-B9BF-FE631296C457}" type="presParOf" srcId="{C1A9CB22-AD0E-4BB9-90AC-A161C0913682}" destId="{6ECFCBC0-5569-43C8-A8F7-1A40EF7369D1}" srcOrd="5" destOrd="0" presId="urn:microsoft.com/office/officeart/2005/8/layout/default"/>
    <dgm:cxn modelId="{4FC9FE00-4D50-464E-B47D-095340A05BD5}" type="presParOf" srcId="{C1A9CB22-AD0E-4BB9-90AC-A161C0913682}" destId="{9E2429B9-770C-44F3-8576-3B62A0999663}" srcOrd="6" destOrd="0" presId="urn:microsoft.com/office/officeart/2005/8/layout/default"/>
    <dgm:cxn modelId="{A6A7D019-7DDD-46E5-B2EE-8F94DCF345E5}" type="presParOf" srcId="{C1A9CB22-AD0E-4BB9-90AC-A161C0913682}" destId="{D8677E48-A5C1-4756-BDB2-68047419A8F0}" srcOrd="7" destOrd="0" presId="urn:microsoft.com/office/officeart/2005/8/layout/default"/>
    <dgm:cxn modelId="{28F14C66-EBA6-4F08-B34A-0C59A7A44498}" type="presParOf" srcId="{C1A9CB22-AD0E-4BB9-90AC-A161C0913682}" destId="{B54093D3-9016-478E-9E45-10E1DB3A1A8A}" srcOrd="8" destOrd="0" presId="urn:microsoft.com/office/officeart/2005/8/layout/default"/>
    <dgm:cxn modelId="{DD45E279-402A-4612-93C4-D8B0A6F3AF60}" type="presParOf" srcId="{C1A9CB22-AD0E-4BB9-90AC-A161C0913682}" destId="{6C2DFED9-0168-4FB2-A0AA-774523A9B7E4}" srcOrd="9" destOrd="0" presId="urn:microsoft.com/office/officeart/2005/8/layout/default"/>
    <dgm:cxn modelId="{107FE139-1A56-4C69-8BD9-E781F23F84EE}" type="presParOf" srcId="{C1A9CB22-AD0E-4BB9-90AC-A161C0913682}" destId="{FB12EFB9-9E7A-4C05-B4AB-EF3C95BC716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7AA3AA-DC60-4338-A444-61F2A51B9AB0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07C5C-7A6E-44C3-BB46-ACF5063587F1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Distributed streams processing platform built on Kafka Streams</a:t>
          </a:r>
        </a:p>
      </dgm:t>
    </dgm:pt>
    <dgm:pt modelId="{74D3665D-EB60-48BE-BE28-E0C1624205D5}" type="parTrans" cxnId="{2983BCE0-2655-4ACF-B17B-1FE472A502D8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7B060707-83A0-400D-B83D-0EC850C0DA63}" type="sibTrans" cxnId="{2983BCE0-2655-4ACF-B17B-1FE472A502D8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D268609E-CD35-4258-9134-BF69DBDEEE45}">
      <dgm:prSet custT="1"/>
      <dgm:spPr>
        <a:solidFill>
          <a:srgbClr val="FFC220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2400" b="1" dirty="0">
              <a:solidFill>
                <a:srgbClr val="2F2951"/>
              </a:solidFill>
            </a:rPr>
            <a:t>Data scientists can bring their trained models and host them on top of CBB, which takes care of </a:t>
          </a:r>
        </a:p>
      </dgm:t>
    </dgm:pt>
    <dgm:pt modelId="{3F195739-DF8F-45E8-8FDF-228A454E997A}" type="parTrans" cxnId="{7E401648-38F6-4F4E-82FC-01A4A6786E0F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F1B69097-E252-424E-A579-C4332E673F7A}" type="sibTrans" cxnId="{7E401648-38F6-4F4E-82FC-01A4A6786E0F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E75D387E-0D23-4689-81C1-97D9402DACE2}">
      <dgm:prSet/>
      <dgm:spPr>
        <a:solidFill>
          <a:srgbClr val="FFC220"/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600" b="1" dirty="0">
              <a:solidFill>
                <a:srgbClr val="2F2951"/>
              </a:solidFill>
            </a:rPr>
            <a:t>Data Ingestion</a:t>
          </a:r>
        </a:p>
      </dgm:t>
    </dgm:pt>
    <dgm:pt modelId="{F075D6D4-7B54-4415-8C75-3531F7640065}" type="parTrans" cxnId="{0EEE6E1C-3288-49CF-A138-4685614FBB5E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BEDF5E77-2366-4D1F-909E-7AE01227F839}" type="sibTrans" cxnId="{0EEE6E1C-3288-49CF-A138-4685614FBB5E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FF56E7EC-0609-430A-9785-7124D168A0A0}">
      <dgm:prSet/>
      <dgm:spPr>
        <a:solidFill>
          <a:srgbClr val="FFC220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600" b="1" dirty="0">
              <a:solidFill>
                <a:srgbClr val="2F2951"/>
              </a:solidFill>
            </a:rPr>
            <a:t>Data Transformation</a:t>
          </a:r>
        </a:p>
      </dgm:t>
    </dgm:pt>
    <dgm:pt modelId="{89F1F950-6866-4608-9A4F-39B3C16FEC2B}" type="parTrans" cxnId="{7780A72E-0DD3-4CC8-9D76-3CEE24A22FEE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247FDF20-99D2-4DA3-903E-64D040EC8EFE}" type="sibTrans" cxnId="{7780A72E-0DD3-4CC8-9D76-3CEE24A22FEE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684A42AE-30CE-4882-81FE-E37C3EC6FF3B}">
      <dgm:prSet/>
      <dgm:spPr>
        <a:solidFill>
          <a:srgbClr val="FFC220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600" b="1" dirty="0">
              <a:solidFill>
                <a:srgbClr val="2F2951"/>
              </a:solidFill>
            </a:rPr>
            <a:t>Feature Extraction</a:t>
          </a:r>
        </a:p>
      </dgm:t>
    </dgm:pt>
    <dgm:pt modelId="{42C67016-8F0A-4A84-9BA3-A1FCF94A2B72}" type="parTrans" cxnId="{70575841-1355-4092-AC14-F07596BC55E9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D5C5832C-4B38-491C-8AD7-62AF40107BC1}" type="sibTrans" cxnId="{70575841-1355-4092-AC14-F07596BC55E9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0F26B577-DC73-43E6-8AED-21977935EDBD}">
      <dgm:prSet/>
      <dgm:spPr>
        <a:solidFill>
          <a:srgbClr val="FFC220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600" b="1" dirty="0">
              <a:solidFill>
                <a:srgbClr val="2F2951"/>
              </a:solidFill>
            </a:rPr>
            <a:t>Model Inferencing/Scoring</a:t>
          </a:r>
        </a:p>
      </dgm:t>
    </dgm:pt>
    <dgm:pt modelId="{716ADBCD-4253-4B4A-BB16-055EF08A8CC6}" type="parTrans" cxnId="{FBF4EB24-4293-4AB7-B48E-2BCACB7538E7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9BF762D6-A8C9-4F30-84FD-256390A6E84D}" type="sibTrans" cxnId="{FBF4EB24-4293-4AB7-B48E-2BCACB7538E7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2BB0F3C0-D8FE-4DFD-A4A8-CD8E3AEEC32B}">
      <dgm:prSet/>
      <dgm:spPr>
        <a:solidFill>
          <a:srgbClr val="FFC220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600" b="1" dirty="0">
              <a:solidFill>
                <a:srgbClr val="2F2951"/>
              </a:solidFill>
            </a:rPr>
            <a:t>Post Processing</a:t>
          </a:r>
        </a:p>
      </dgm:t>
    </dgm:pt>
    <dgm:pt modelId="{8ACE9B00-EFB2-4666-93F2-03828E79E287}" type="parTrans" cxnId="{6609A7A3-2907-4AE3-807A-35E31B852CD0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57351592-26B8-4F94-AABD-734384081464}" type="sibTrans" cxnId="{6609A7A3-2907-4AE3-807A-35E31B852CD0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7B96CC43-447B-441C-ADBA-EC07B1AADDA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Motto: Depth, Freshness &amp; Reach</a:t>
          </a:r>
        </a:p>
      </dgm:t>
    </dgm:pt>
    <dgm:pt modelId="{98A774EA-F186-478A-9FDB-C57D14D5FD7D}" type="parTrans" cxnId="{DE43E64B-C653-48D0-90F6-8E5A57ABEA55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E719F7B3-73FE-4C1C-86C3-E539175E49E4}" type="sibTrans" cxnId="{DE43E64B-C653-48D0-90F6-8E5A57ABEA55}">
      <dgm:prSet/>
      <dgm:spPr/>
      <dgm:t>
        <a:bodyPr/>
        <a:lstStyle/>
        <a:p>
          <a:endParaRPr lang="en-US" b="1">
            <a:solidFill>
              <a:srgbClr val="2F2951"/>
            </a:solidFill>
          </a:endParaRPr>
        </a:p>
      </dgm:t>
    </dgm:pt>
    <dgm:pt modelId="{751EC014-664F-4A04-BFEF-9CCC08FCC42A}" type="pres">
      <dgm:prSet presAssocID="{D37AA3AA-DC60-4338-A444-61F2A51B9AB0}" presName="linear" presStyleCnt="0">
        <dgm:presLayoutVars>
          <dgm:dir/>
          <dgm:resizeHandles val="exact"/>
        </dgm:presLayoutVars>
      </dgm:prSet>
      <dgm:spPr/>
    </dgm:pt>
    <dgm:pt modelId="{F80DF69E-6D67-47A0-846F-22D5D8618C92}" type="pres">
      <dgm:prSet presAssocID="{A4407C5C-7A6E-44C3-BB46-ACF5063587F1}" presName="comp" presStyleCnt="0"/>
      <dgm:spPr/>
    </dgm:pt>
    <dgm:pt modelId="{8D820ADD-289B-4680-B648-6C83B7CA2F2B}" type="pres">
      <dgm:prSet presAssocID="{A4407C5C-7A6E-44C3-BB46-ACF5063587F1}" presName="box" presStyleLbl="node1" presStyleIdx="0" presStyleCnt="3"/>
      <dgm:spPr/>
    </dgm:pt>
    <dgm:pt modelId="{3B307204-61B5-4E1A-9360-BEA0A0BF25FE}" type="pres">
      <dgm:prSet presAssocID="{A4407C5C-7A6E-44C3-BB46-ACF5063587F1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C6C2B68-E4CA-400E-8F15-90FDB8C3EC92}" type="pres">
      <dgm:prSet presAssocID="{A4407C5C-7A6E-44C3-BB46-ACF5063587F1}" presName="text" presStyleLbl="node1" presStyleIdx="0" presStyleCnt="3">
        <dgm:presLayoutVars>
          <dgm:bulletEnabled val="1"/>
        </dgm:presLayoutVars>
      </dgm:prSet>
      <dgm:spPr/>
    </dgm:pt>
    <dgm:pt modelId="{D1E7E803-3642-4BFA-BAB5-66F1F19176AD}" type="pres">
      <dgm:prSet presAssocID="{7B060707-83A0-400D-B83D-0EC850C0DA63}" presName="spacer" presStyleCnt="0"/>
      <dgm:spPr/>
    </dgm:pt>
    <dgm:pt modelId="{77CAD702-02C0-4CDD-B561-A7D521616FE5}" type="pres">
      <dgm:prSet presAssocID="{D268609E-CD35-4258-9134-BF69DBDEEE45}" presName="comp" presStyleCnt="0"/>
      <dgm:spPr/>
    </dgm:pt>
    <dgm:pt modelId="{7CAD44CD-C046-4353-849B-990FBCBC0CDA}" type="pres">
      <dgm:prSet presAssocID="{D268609E-CD35-4258-9134-BF69DBDEEE45}" presName="box" presStyleLbl="node1" presStyleIdx="1" presStyleCnt="3" custScaleY="143519"/>
      <dgm:spPr/>
    </dgm:pt>
    <dgm:pt modelId="{FE84002F-B2FF-4525-B856-0D55A2D46A4B}" type="pres">
      <dgm:prSet presAssocID="{D268609E-CD35-4258-9134-BF69DBDEEE45}" presName="img" presStyleLbl="fgImgPlace1" presStyleIdx="1" presStyleCnt="3" custScaleY="157092"/>
      <dgm:spPr>
        <a:blipFill>
          <a:blip xmlns:r="http://schemas.openxmlformats.org/officeDocument/2006/relationships" r:embed="rId2"/>
          <a:srcRect/>
          <a:stretch>
            <a:fillRect t="-10000" b="-10000"/>
          </a:stretch>
        </a:blipFill>
      </dgm:spPr>
    </dgm:pt>
    <dgm:pt modelId="{8285CEB4-0200-40B3-9FEC-2967AD960110}" type="pres">
      <dgm:prSet presAssocID="{D268609E-CD35-4258-9134-BF69DBDEEE45}" presName="text" presStyleLbl="node1" presStyleIdx="1" presStyleCnt="3">
        <dgm:presLayoutVars>
          <dgm:bulletEnabled val="1"/>
        </dgm:presLayoutVars>
      </dgm:prSet>
      <dgm:spPr/>
    </dgm:pt>
    <dgm:pt modelId="{70C00D3B-C906-4345-9E07-D513CD08C4DE}" type="pres">
      <dgm:prSet presAssocID="{F1B69097-E252-424E-A579-C4332E673F7A}" presName="spacer" presStyleCnt="0"/>
      <dgm:spPr/>
    </dgm:pt>
    <dgm:pt modelId="{666609D0-53A4-4EF1-A93E-C7337D00308A}" type="pres">
      <dgm:prSet presAssocID="{7B96CC43-447B-441C-ADBA-EC07B1AADDA8}" presName="comp" presStyleCnt="0"/>
      <dgm:spPr/>
    </dgm:pt>
    <dgm:pt modelId="{78F5D539-EF07-4081-9164-A64C9454A12D}" type="pres">
      <dgm:prSet presAssocID="{7B96CC43-447B-441C-ADBA-EC07B1AADDA8}" presName="box" presStyleLbl="node1" presStyleIdx="2" presStyleCnt="3"/>
      <dgm:spPr/>
    </dgm:pt>
    <dgm:pt modelId="{E5B1BBA3-FECA-4440-9585-D5654477443F}" type="pres">
      <dgm:prSet presAssocID="{7B96CC43-447B-441C-ADBA-EC07B1AADDA8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11000" b="-11000"/>
          </a:stretch>
        </a:blipFill>
      </dgm:spPr>
    </dgm:pt>
    <dgm:pt modelId="{EED36B92-D874-4066-9B33-BFF85912DDE2}" type="pres">
      <dgm:prSet presAssocID="{7B96CC43-447B-441C-ADBA-EC07B1AADDA8}" presName="text" presStyleLbl="node1" presStyleIdx="2" presStyleCnt="3">
        <dgm:presLayoutVars>
          <dgm:bulletEnabled val="1"/>
        </dgm:presLayoutVars>
      </dgm:prSet>
      <dgm:spPr/>
    </dgm:pt>
  </dgm:ptLst>
  <dgm:cxnLst>
    <dgm:cxn modelId="{96FC4508-C024-493F-8C3E-B16E48E88DB2}" type="presOf" srcId="{A4407C5C-7A6E-44C3-BB46-ACF5063587F1}" destId="{8D820ADD-289B-4680-B648-6C83B7CA2F2B}" srcOrd="0" destOrd="0" presId="urn:microsoft.com/office/officeart/2005/8/layout/vList4"/>
    <dgm:cxn modelId="{9345E608-1E1E-496E-8491-FDD7C78C5EF6}" type="presOf" srcId="{684A42AE-30CE-4882-81FE-E37C3EC6FF3B}" destId="{7CAD44CD-C046-4353-849B-990FBCBC0CDA}" srcOrd="0" destOrd="3" presId="urn:microsoft.com/office/officeart/2005/8/layout/vList4"/>
    <dgm:cxn modelId="{8941D112-8EF6-46C4-8A97-0508875ACD9A}" type="presOf" srcId="{E75D387E-0D23-4689-81C1-97D9402DACE2}" destId="{7CAD44CD-C046-4353-849B-990FBCBC0CDA}" srcOrd="0" destOrd="1" presId="urn:microsoft.com/office/officeart/2005/8/layout/vList4"/>
    <dgm:cxn modelId="{0EEE6E1C-3288-49CF-A138-4685614FBB5E}" srcId="{D268609E-CD35-4258-9134-BF69DBDEEE45}" destId="{E75D387E-0D23-4689-81C1-97D9402DACE2}" srcOrd="0" destOrd="0" parTransId="{F075D6D4-7B54-4415-8C75-3531F7640065}" sibTransId="{BEDF5E77-2366-4D1F-909E-7AE01227F839}"/>
    <dgm:cxn modelId="{35DB7524-F29B-4538-95EC-ACA20324B622}" type="presOf" srcId="{D37AA3AA-DC60-4338-A444-61F2A51B9AB0}" destId="{751EC014-664F-4A04-BFEF-9CCC08FCC42A}" srcOrd="0" destOrd="0" presId="urn:microsoft.com/office/officeart/2005/8/layout/vList4"/>
    <dgm:cxn modelId="{FBF4EB24-4293-4AB7-B48E-2BCACB7538E7}" srcId="{D268609E-CD35-4258-9134-BF69DBDEEE45}" destId="{0F26B577-DC73-43E6-8AED-21977935EDBD}" srcOrd="3" destOrd="0" parTransId="{716ADBCD-4253-4B4A-BB16-055EF08A8CC6}" sibTransId="{9BF762D6-A8C9-4F30-84FD-256390A6E84D}"/>
    <dgm:cxn modelId="{7780A72E-0DD3-4CC8-9D76-3CEE24A22FEE}" srcId="{D268609E-CD35-4258-9134-BF69DBDEEE45}" destId="{FF56E7EC-0609-430A-9785-7124D168A0A0}" srcOrd="1" destOrd="0" parTransId="{89F1F950-6866-4608-9A4F-39B3C16FEC2B}" sibTransId="{247FDF20-99D2-4DA3-903E-64D040EC8EFE}"/>
    <dgm:cxn modelId="{8DEEA839-9A2B-4484-8D39-092431A411BD}" type="presOf" srcId="{2BB0F3C0-D8FE-4DFD-A4A8-CD8E3AEEC32B}" destId="{7CAD44CD-C046-4353-849B-990FBCBC0CDA}" srcOrd="0" destOrd="5" presId="urn:microsoft.com/office/officeart/2005/8/layout/vList4"/>
    <dgm:cxn modelId="{D58BD83A-B6A8-40CF-8012-FA87BB22F6D5}" type="presOf" srcId="{0F26B577-DC73-43E6-8AED-21977935EDBD}" destId="{8285CEB4-0200-40B3-9FEC-2967AD960110}" srcOrd="1" destOrd="4" presId="urn:microsoft.com/office/officeart/2005/8/layout/vList4"/>
    <dgm:cxn modelId="{70575841-1355-4092-AC14-F07596BC55E9}" srcId="{D268609E-CD35-4258-9134-BF69DBDEEE45}" destId="{684A42AE-30CE-4882-81FE-E37C3EC6FF3B}" srcOrd="2" destOrd="0" parTransId="{42C67016-8F0A-4A84-9BA3-A1FCF94A2B72}" sibTransId="{D5C5832C-4B38-491C-8AD7-62AF40107BC1}"/>
    <dgm:cxn modelId="{7E401648-38F6-4F4E-82FC-01A4A6786E0F}" srcId="{D37AA3AA-DC60-4338-A444-61F2A51B9AB0}" destId="{D268609E-CD35-4258-9134-BF69DBDEEE45}" srcOrd="1" destOrd="0" parTransId="{3F195739-DF8F-45E8-8FDF-228A454E997A}" sibTransId="{F1B69097-E252-424E-A579-C4332E673F7A}"/>
    <dgm:cxn modelId="{DE43E64B-C653-48D0-90F6-8E5A57ABEA55}" srcId="{D37AA3AA-DC60-4338-A444-61F2A51B9AB0}" destId="{7B96CC43-447B-441C-ADBA-EC07B1AADDA8}" srcOrd="2" destOrd="0" parTransId="{98A774EA-F186-478A-9FDB-C57D14D5FD7D}" sibTransId="{E719F7B3-73FE-4C1C-86C3-E539175E49E4}"/>
    <dgm:cxn modelId="{6B2E5B58-38BE-41D0-993C-7C78A44D6138}" type="presOf" srcId="{A4407C5C-7A6E-44C3-BB46-ACF5063587F1}" destId="{CC6C2B68-E4CA-400E-8F15-90FDB8C3EC92}" srcOrd="1" destOrd="0" presId="urn:microsoft.com/office/officeart/2005/8/layout/vList4"/>
    <dgm:cxn modelId="{77752D65-892F-44C3-B7CC-3F103FF57211}" type="presOf" srcId="{FF56E7EC-0609-430A-9785-7124D168A0A0}" destId="{8285CEB4-0200-40B3-9FEC-2967AD960110}" srcOrd="1" destOrd="2" presId="urn:microsoft.com/office/officeart/2005/8/layout/vList4"/>
    <dgm:cxn modelId="{F454496F-59CC-4035-A023-208B6FFFCC0E}" type="presOf" srcId="{684A42AE-30CE-4882-81FE-E37C3EC6FF3B}" destId="{8285CEB4-0200-40B3-9FEC-2967AD960110}" srcOrd="1" destOrd="3" presId="urn:microsoft.com/office/officeart/2005/8/layout/vList4"/>
    <dgm:cxn modelId="{106AA37D-26E9-443B-9173-38097FC5953F}" type="presOf" srcId="{0F26B577-DC73-43E6-8AED-21977935EDBD}" destId="{7CAD44CD-C046-4353-849B-990FBCBC0CDA}" srcOrd="0" destOrd="4" presId="urn:microsoft.com/office/officeart/2005/8/layout/vList4"/>
    <dgm:cxn modelId="{ACA72B80-7397-4252-9A90-14F3913E085F}" type="presOf" srcId="{7B96CC43-447B-441C-ADBA-EC07B1AADDA8}" destId="{EED36B92-D874-4066-9B33-BFF85912DDE2}" srcOrd="1" destOrd="0" presId="urn:microsoft.com/office/officeart/2005/8/layout/vList4"/>
    <dgm:cxn modelId="{9BAA328E-0908-49FE-92F5-1F3BB9F54089}" type="presOf" srcId="{D268609E-CD35-4258-9134-BF69DBDEEE45}" destId="{8285CEB4-0200-40B3-9FEC-2967AD960110}" srcOrd="1" destOrd="0" presId="urn:microsoft.com/office/officeart/2005/8/layout/vList4"/>
    <dgm:cxn modelId="{27ED029E-3CD7-4AF8-A9A2-090FC70A962D}" type="presOf" srcId="{7B96CC43-447B-441C-ADBA-EC07B1AADDA8}" destId="{78F5D539-EF07-4081-9164-A64C9454A12D}" srcOrd="0" destOrd="0" presId="urn:microsoft.com/office/officeart/2005/8/layout/vList4"/>
    <dgm:cxn modelId="{E97088A3-A801-4466-ABFD-F5E72B9DA72A}" type="presOf" srcId="{D268609E-CD35-4258-9134-BF69DBDEEE45}" destId="{7CAD44CD-C046-4353-849B-990FBCBC0CDA}" srcOrd="0" destOrd="0" presId="urn:microsoft.com/office/officeart/2005/8/layout/vList4"/>
    <dgm:cxn modelId="{6609A7A3-2907-4AE3-807A-35E31B852CD0}" srcId="{D268609E-CD35-4258-9134-BF69DBDEEE45}" destId="{2BB0F3C0-D8FE-4DFD-A4A8-CD8E3AEEC32B}" srcOrd="4" destOrd="0" parTransId="{8ACE9B00-EFB2-4666-93F2-03828E79E287}" sibTransId="{57351592-26B8-4F94-AABD-734384081464}"/>
    <dgm:cxn modelId="{266574A8-995C-4E54-BF1E-AEC63A8292AA}" type="presOf" srcId="{E75D387E-0D23-4689-81C1-97D9402DACE2}" destId="{8285CEB4-0200-40B3-9FEC-2967AD960110}" srcOrd="1" destOrd="1" presId="urn:microsoft.com/office/officeart/2005/8/layout/vList4"/>
    <dgm:cxn modelId="{FD01A0BB-2021-4091-8F74-70CA856058B1}" type="presOf" srcId="{2BB0F3C0-D8FE-4DFD-A4A8-CD8E3AEEC32B}" destId="{8285CEB4-0200-40B3-9FEC-2967AD960110}" srcOrd="1" destOrd="5" presId="urn:microsoft.com/office/officeart/2005/8/layout/vList4"/>
    <dgm:cxn modelId="{2983BCE0-2655-4ACF-B17B-1FE472A502D8}" srcId="{D37AA3AA-DC60-4338-A444-61F2A51B9AB0}" destId="{A4407C5C-7A6E-44C3-BB46-ACF5063587F1}" srcOrd="0" destOrd="0" parTransId="{74D3665D-EB60-48BE-BE28-E0C1624205D5}" sibTransId="{7B060707-83A0-400D-B83D-0EC850C0DA63}"/>
    <dgm:cxn modelId="{D4DEC1F7-0BDA-485D-B04B-E4B8F9141F63}" type="presOf" srcId="{FF56E7EC-0609-430A-9785-7124D168A0A0}" destId="{7CAD44CD-C046-4353-849B-990FBCBC0CDA}" srcOrd="0" destOrd="2" presId="urn:microsoft.com/office/officeart/2005/8/layout/vList4"/>
    <dgm:cxn modelId="{406AA281-3198-48D4-AAF6-4253B4DC49DF}" type="presParOf" srcId="{751EC014-664F-4A04-BFEF-9CCC08FCC42A}" destId="{F80DF69E-6D67-47A0-846F-22D5D8618C92}" srcOrd="0" destOrd="0" presId="urn:microsoft.com/office/officeart/2005/8/layout/vList4"/>
    <dgm:cxn modelId="{F7CA3E82-9FCB-4536-A598-16435420983E}" type="presParOf" srcId="{F80DF69E-6D67-47A0-846F-22D5D8618C92}" destId="{8D820ADD-289B-4680-B648-6C83B7CA2F2B}" srcOrd="0" destOrd="0" presId="urn:microsoft.com/office/officeart/2005/8/layout/vList4"/>
    <dgm:cxn modelId="{C488AB9B-C651-40D7-8EC2-88CD6D6267B2}" type="presParOf" srcId="{F80DF69E-6D67-47A0-846F-22D5D8618C92}" destId="{3B307204-61B5-4E1A-9360-BEA0A0BF25FE}" srcOrd="1" destOrd="0" presId="urn:microsoft.com/office/officeart/2005/8/layout/vList4"/>
    <dgm:cxn modelId="{AD178A6F-BAF8-4D88-8B56-30A7AAC83369}" type="presParOf" srcId="{F80DF69E-6D67-47A0-846F-22D5D8618C92}" destId="{CC6C2B68-E4CA-400E-8F15-90FDB8C3EC92}" srcOrd="2" destOrd="0" presId="urn:microsoft.com/office/officeart/2005/8/layout/vList4"/>
    <dgm:cxn modelId="{4EDF298A-9630-4F52-A3AC-3BEFB1498357}" type="presParOf" srcId="{751EC014-664F-4A04-BFEF-9CCC08FCC42A}" destId="{D1E7E803-3642-4BFA-BAB5-66F1F19176AD}" srcOrd="1" destOrd="0" presId="urn:microsoft.com/office/officeart/2005/8/layout/vList4"/>
    <dgm:cxn modelId="{4A34E662-1344-4374-A91E-E9DB3455D4EC}" type="presParOf" srcId="{751EC014-664F-4A04-BFEF-9CCC08FCC42A}" destId="{77CAD702-02C0-4CDD-B561-A7D521616FE5}" srcOrd="2" destOrd="0" presId="urn:microsoft.com/office/officeart/2005/8/layout/vList4"/>
    <dgm:cxn modelId="{752E03E3-BA32-41E4-B63B-4BF2ED86B959}" type="presParOf" srcId="{77CAD702-02C0-4CDD-B561-A7D521616FE5}" destId="{7CAD44CD-C046-4353-849B-990FBCBC0CDA}" srcOrd="0" destOrd="0" presId="urn:microsoft.com/office/officeart/2005/8/layout/vList4"/>
    <dgm:cxn modelId="{8E18E663-FA2C-45D6-9434-4ECF1C03FAAC}" type="presParOf" srcId="{77CAD702-02C0-4CDD-B561-A7D521616FE5}" destId="{FE84002F-B2FF-4525-B856-0D55A2D46A4B}" srcOrd="1" destOrd="0" presId="urn:microsoft.com/office/officeart/2005/8/layout/vList4"/>
    <dgm:cxn modelId="{C7B6BDEF-55F1-4919-A8A0-8BBB6BCC43B6}" type="presParOf" srcId="{77CAD702-02C0-4CDD-B561-A7D521616FE5}" destId="{8285CEB4-0200-40B3-9FEC-2967AD960110}" srcOrd="2" destOrd="0" presId="urn:microsoft.com/office/officeart/2005/8/layout/vList4"/>
    <dgm:cxn modelId="{8A9CA6E9-A4F5-454E-8611-C1124CB854C9}" type="presParOf" srcId="{751EC014-664F-4A04-BFEF-9CCC08FCC42A}" destId="{70C00D3B-C906-4345-9E07-D513CD08C4DE}" srcOrd="3" destOrd="0" presId="urn:microsoft.com/office/officeart/2005/8/layout/vList4"/>
    <dgm:cxn modelId="{3D2FB7A5-11BC-4AFB-8C7E-DCA49DC69CB3}" type="presParOf" srcId="{751EC014-664F-4A04-BFEF-9CCC08FCC42A}" destId="{666609D0-53A4-4EF1-A93E-C7337D00308A}" srcOrd="4" destOrd="0" presId="urn:microsoft.com/office/officeart/2005/8/layout/vList4"/>
    <dgm:cxn modelId="{89B2C5CD-9F38-4678-AC2F-B618FBDE1868}" type="presParOf" srcId="{666609D0-53A4-4EF1-A93E-C7337D00308A}" destId="{78F5D539-EF07-4081-9164-A64C9454A12D}" srcOrd="0" destOrd="0" presId="urn:microsoft.com/office/officeart/2005/8/layout/vList4"/>
    <dgm:cxn modelId="{DE7F2F8B-C105-4C10-AC96-D4DC1A73FD45}" type="presParOf" srcId="{666609D0-53A4-4EF1-A93E-C7337D00308A}" destId="{E5B1BBA3-FECA-4440-9585-D5654477443F}" srcOrd="1" destOrd="0" presId="urn:microsoft.com/office/officeart/2005/8/layout/vList4"/>
    <dgm:cxn modelId="{4680B4B6-5C2A-4316-AE7F-AE75C4C5CBEB}" type="presParOf" srcId="{666609D0-53A4-4EF1-A93E-C7337D00308A}" destId="{EED36B92-D874-4066-9B33-BFF85912DD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FEFD3B-D3F3-4CA6-BAEC-A76D8F2F2FBE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39F5B3-2CBC-4338-978E-73FB1BDC0FA6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Simple</a:t>
          </a:r>
        </a:p>
      </dgm:t>
    </dgm:pt>
    <dgm:pt modelId="{FF9F821E-1FBD-4AC9-A433-3E9258D28534}" type="parTrans" cxnId="{560F9F99-1231-4C50-BFAC-7D277DEF2E8B}">
      <dgm:prSet/>
      <dgm:spPr/>
      <dgm:t>
        <a:bodyPr/>
        <a:lstStyle/>
        <a:p>
          <a:endParaRPr lang="en-US"/>
        </a:p>
      </dgm:t>
    </dgm:pt>
    <dgm:pt modelId="{79D60A20-D93E-4BBF-8748-3EBADC4E3803}" type="sibTrans" cxnId="{560F9F99-1231-4C50-BFAC-7D277DEF2E8B}">
      <dgm:prSet/>
      <dgm:spPr/>
      <dgm:t>
        <a:bodyPr/>
        <a:lstStyle/>
        <a:p>
          <a:endParaRPr lang="en-US"/>
        </a:p>
      </dgm:t>
    </dgm:pt>
    <dgm:pt modelId="{162B7A83-E824-4750-A9A1-12AC512A9D04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kern="1200" dirty="0">
              <a:solidFill>
                <a:srgbClr val="2F2951"/>
              </a:solidFill>
            </a:rPr>
            <a:t>Library, </a:t>
          </a:r>
          <a:r>
            <a:rPr lang="en-US" sz="2400" b="1" kern="1200" dirty="0">
              <a:solidFill>
                <a:srgbClr val="2F2951"/>
              </a:solidFill>
              <a:latin typeface="Bogle"/>
              <a:ea typeface="+mn-ea"/>
              <a:cs typeface="+mn-cs"/>
            </a:rPr>
            <a:t>not</a:t>
          </a:r>
          <a:r>
            <a:rPr lang="en-US" sz="2400" b="1" kern="1200" dirty="0">
              <a:solidFill>
                <a:srgbClr val="2F2951"/>
              </a:solidFill>
            </a:rPr>
            <a:t> a framework</a:t>
          </a:r>
        </a:p>
      </dgm:t>
    </dgm:pt>
    <dgm:pt modelId="{4E275FE7-BDB2-43E1-A9A8-A3E384A9E09F}" type="parTrans" cxnId="{16AF0E76-C763-4B1E-AF8B-CB4A400E3DF1}">
      <dgm:prSet/>
      <dgm:spPr/>
      <dgm:t>
        <a:bodyPr/>
        <a:lstStyle/>
        <a:p>
          <a:endParaRPr lang="en-US"/>
        </a:p>
      </dgm:t>
    </dgm:pt>
    <dgm:pt modelId="{79F81ADD-9AF0-4347-8727-A9411B4D9756}" type="sibTrans" cxnId="{16AF0E76-C763-4B1E-AF8B-CB4A400E3DF1}">
      <dgm:prSet/>
      <dgm:spPr/>
      <dgm:t>
        <a:bodyPr/>
        <a:lstStyle/>
        <a:p>
          <a:endParaRPr lang="en-US"/>
        </a:p>
      </dgm:t>
    </dgm:pt>
    <dgm:pt modelId="{27E151B7-E3EF-4230-BD84-DD8DD3936E1F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Embedded DB</a:t>
          </a:r>
        </a:p>
      </dgm:t>
    </dgm:pt>
    <dgm:pt modelId="{A1D9D4EC-B50A-42E2-A574-92202192CE97}" type="parTrans" cxnId="{1D1EB543-B363-4935-8866-D9F5201628D2}">
      <dgm:prSet/>
      <dgm:spPr/>
      <dgm:t>
        <a:bodyPr/>
        <a:lstStyle/>
        <a:p>
          <a:endParaRPr lang="en-US"/>
        </a:p>
      </dgm:t>
    </dgm:pt>
    <dgm:pt modelId="{364B8B63-C640-4B78-B74D-B6325B59168B}" type="sibTrans" cxnId="{1D1EB543-B363-4935-8866-D9F5201628D2}">
      <dgm:prSet/>
      <dgm:spPr/>
      <dgm:t>
        <a:bodyPr/>
        <a:lstStyle/>
        <a:p>
          <a:endParaRPr lang="en-US"/>
        </a:p>
      </dgm:t>
    </dgm:pt>
    <dgm:pt modelId="{D20532F0-2997-43F4-BE50-2D2F8DABC061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Interactive Queries</a:t>
          </a:r>
        </a:p>
      </dgm:t>
    </dgm:pt>
    <dgm:pt modelId="{B1CC79CC-0E8E-4FA8-A286-D4A79738E067}" type="parTrans" cxnId="{4350B576-3838-49E3-B22C-81F3D81A5437}">
      <dgm:prSet/>
      <dgm:spPr/>
      <dgm:t>
        <a:bodyPr/>
        <a:lstStyle/>
        <a:p>
          <a:endParaRPr lang="en-US"/>
        </a:p>
      </dgm:t>
    </dgm:pt>
    <dgm:pt modelId="{7BEF3F65-A9EA-4317-8E7D-18C0D4DC29A7}" type="sibTrans" cxnId="{4350B576-3838-49E3-B22C-81F3D81A5437}">
      <dgm:prSet/>
      <dgm:spPr/>
      <dgm:t>
        <a:bodyPr/>
        <a:lstStyle/>
        <a:p>
          <a:endParaRPr lang="en-US"/>
        </a:p>
      </dgm:t>
    </dgm:pt>
    <dgm:pt modelId="{1BCE396A-CDA8-4B0A-99FD-6DE2DDB4C8B7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Highly scalable</a:t>
          </a:r>
        </a:p>
      </dgm:t>
    </dgm:pt>
    <dgm:pt modelId="{68B77D76-40B6-4AEB-BA6A-B07315FCBC8E}" type="parTrans" cxnId="{4072BF56-C747-429B-92F2-8C1AF76B6EEB}">
      <dgm:prSet/>
      <dgm:spPr/>
      <dgm:t>
        <a:bodyPr/>
        <a:lstStyle/>
        <a:p>
          <a:endParaRPr lang="en-US"/>
        </a:p>
      </dgm:t>
    </dgm:pt>
    <dgm:pt modelId="{78E17778-46F1-4505-A6F3-03332D67AD66}" type="sibTrans" cxnId="{4072BF56-C747-429B-92F2-8C1AF76B6EEB}">
      <dgm:prSet/>
      <dgm:spPr/>
      <dgm:t>
        <a:bodyPr/>
        <a:lstStyle/>
        <a:p>
          <a:endParaRPr lang="en-US"/>
        </a:p>
      </dgm:t>
    </dgm:pt>
    <dgm:pt modelId="{8804DB73-779D-4CCF-9780-00E6804E8195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DSL/Low Level APIs</a:t>
          </a:r>
        </a:p>
      </dgm:t>
    </dgm:pt>
    <dgm:pt modelId="{9F226162-EB99-4C37-8105-357EDDDBD4E4}" type="parTrans" cxnId="{BF2B73D9-7AD0-4004-B63F-80767982F4A9}">
      <dgm:prSet/>
      <dgm:spPr/>
      <dgm:t>
        <a:bodyPr/>
        <a:lstStyle/>
        <a:p>
          <a:endParaRPr lang="en-US"/>
        </a:p>
      </dgm:t>
    </dgm:pt>
    <dgm:pt modelId="{70B4C594-9EBA-48E2-8A40-127FE60EE5BE}" type="sibTrans" cxnId="{BF2B73D9-7AD0-4004-B63F-80767982F4A9}">
      <dgm:prSet/>
      <dgm:spPr/>
      <dgm:t>
        <a:bodyPr/>
        <a:lstStyle/>
        <a:p>
          <a:endParaRPr lang="en-US"/>
        </a:p>
      </dgm:t>
    </dgm:pt>
    <dgm:pt modelId="{1149E84A-E3C8-46BD-9CB5-1FBAC582893B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At least/Exactly once guarantees</a:t>
          </a:r>
        </a:p>
      </dgm:t>
    </dgm:pt>
    <dgm:pt modelId="{032CD89B-5F3C-48B8-AD17-14E36A53E12A}" type="parTrans" cxnId="{3D389471-FB5B-443C-8010-A4B41AE02107}">
      <dgm:prSet/>
      <dgm:spPr/>
      <dgm:t>
        <a:bodyPr/>
        <a:lstStyle/>
        <a:p>
          <a:endParaRPr lang="en-US"/>
        </a:p>
      </dgm:t>
    </dgm:pt>
    <dgm:pt modelId="{265221CE-D593-4CD1-8355-54EF68B7B152}" type="sibTrans" cxnId="{3D389471-FB5B-443C-8010-A4B41AE02107}">
      <dgm:prSet/>
      <dgm:spPr/>
      <dgm:t>
        <a:bodyPr/>
        <a:lstStyle/>
        <a:p>
          <a:endParaRPr lang="en-US"/>
        </a:p>
      </dgm:t>
    </dgm:pt>
    <dgm:pt modelId="{FBA1B34D-D5A8-4BA4-972A-200863BFB027}" type="pres">
      <dgm:prSet presAssocID="{58FEFD3B-D3F3-4CA6-BAEC-A76D8F2F2FBE}" presName="linear" presStyleCnt="0">
        <dgm:presLayoutVars>
          <dgm:animLvl val="lvl"/>
          <dgm:resizeHandles val="exact"/>
        </dgm:presLayoutVars>
      </dgm:prSet>
      <dgm:spPr/>
    </dgm:pt>
    <dgm:pt modelId="{4ABBA7F4-BBDB-4238-B507-8DA39B1E346D}" type="pres">
      <dgm:prSet presAssocID="{7C39F5B3-2CBC-4338-978E-73FB1BDC0FA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720CBC9-47F8-45F7-8E1F-7EA1416FA10A}" type="pres">
      <dgm:prSet presAssocID="{79D60A20-D93E-4BBF-8748-3EBADC4E3803}" presName="spacer" presStyleCnt="0"/>
      <dgm:spPr/>
    </dgm:pt>
    <dgm:pt modelId="{1529D642-8F7E-4F39-A979-53FF009899BE}" type="pres">
      <dgm:prSet presAssocID="{162B7A83-E824-4750-A9A1-12AC512A9D0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660C9BA-3AB8-40DE-BB5C-A5EC754469C8}" type="pres">
      <dgm:prSet presAssocID="{79F81ADD-9AF0-4347-8727-A9411B4D9756}" presName="spacer" presStyleCnt="0"/>
      <dgm:spPr/>
    </dgm:pt>
    <dgm:pt modelId="{71D588FF-69A3-42B4-A57C-EAE61C4C830C}" type="pres">
      <dgm:prSet presAssocID="{27E151B7-E3EF-4230-BD84-DD8DD3936E1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2BB62CD-B68B-42F5-9737-0A2A1C2F8E47}" type="pres">
      <dgm:prSet presAssocID="{364B8B63-C640-4B78-B74D-B6325B59168B}" presName="spacer" presStyleCnt="0"/>
      <dgm:spPr/>
    </dgm:pt>
    <dgm:pt modelId="{821768C2-509B-4EE5-AD57-BA03965D9055}" type="pres">
      <dgm:prSet presAssocID="{D20532F0-2997-43F4-BE50-2D2F8DABC06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D0315D0-7EA3-48DD-8A2B-4DBAF69F71D2}" type="pres">
      <dgm:prSet presAssocID="{7BEF3F65-A9EA-4317-8E7D-18C0D4DC29A7}" presName="spacer" presStyleCnt="0"/>
      <dgm:spPr/>
    </dgm:pt>
    <dgm:pt modelId="{ABBC2B05-7F7E-4A59-AA3E-5B0BE6609D14}" type="pres">
      <dgm:prSet presAssocID="{1BCE396A-CDA8-4B0A-99FD-6DE2DDB4C8B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11708CD-3695-4C3A-8711-2478E37E6CA3}" type="pres">
      <dgm:prSet presAssocID="{78E17778-46F1-4505-A6F3-03332D67AD66}" presName="spacer" presStyleCnt="0"/>
      <dgm:spPr/>
    </dgm:pt>
    <dgm:pt modelId="{A31FFE86-866A-411A-89A3-23410B4F8B19}" type="pres">
      <dgm:prSet presAssocID="{8804DB73-779D-4CCF-9780-00E6804E819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1C07BC7-5292-4495-93DE-99DD7936FD6E}" type="pres">
      <dgm:prSet presAssocID="{70B4C594-9EBA-48E2-8A40-127FE60EE5BE}" presName="spacer" presStyleCnt="0"/>
      <dgm:spPr/>
    </dgm:pt>
    <dgm:pt modelId="{D7CC4FDF-AC74-4A50-AD2E-88AA43A425B1}" type="pres">
      <dgm:prSet presAssocID="{1149E84A-E3C8-46BD-9CB5-1FBAC582893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A673D1A-4747-4E5A-B942-A56852155CC8}" type="presOf" srcId="{1BCE396A-CDA8-4B0A-99FD-6DE2DDB4C8B7}" destId="{ABBC2B05-7F7E-4A59-AA3E-5B0BE6609D14}" srcOrd="0" destOrd="0" presId="urn:microsoft.com/office/officeart/2005/8/layout/vList2"/>
    <dgm:cxn modelId="{0BBA213C-6125-4326-B457-CC1DE167A3A1}" type="presOf" srcId="{58FEFD3B-D3F3-4CA6-BAEC-A76D8F2F2FBE}" destId="{FBA1B34D-D5A8-4BA4-972A-200863BFB027}" srcOrd="0" destOrd="0" presId="urn:microsoft.com/office/officeart/2005/8/layout/vList2"/>
    <dgm:cxn modelId="{1D1EB543-B363-4935-8866-D9F5201628D2}" srcId="{58FEFD3B-D3F3-4CA6-BAEC-A76D8F2F2FBE}" destId="{27E151B7-E3EF-4230-BD84-DD8DD3936E1F}" srcOrd="2" destOrd="0" parTransId="{A1D9D4EC-B50A-42E2-A574-92202192CE97}" sibTransId="{364B8B63-C640-4B78-B74D-B6325B59168B}"/>
    <dgm:cxn modelId="{23D0A244-0ACE-4913-A396-49EF081F0439}" type="presOf" srcId="{27E151B7-E3EF-4230-BD84-DD8DD3936E1F}" destId="{71D588FF-69A3-42B4-A57C-EAE61C4C830C}" srcOrd="0" destOrd="0" presId="urn:microsoft.com/office/officeart/2005/8/layout/vList2"/>
    <dgm:cxn modelId="{4072BF56-C747-429B-92F2-8C1AF76B6EEB}" srcId="{58FEFD3B-D3F3-4CA6-BAEC-A76D8F2F2FBE}" destId="{1BCE396A-CDA8-4B0A-99FD-6DE2DDB4C8B7}" srcOrd="4" destOrd="0" parTransId="{68B77D76-40B6-4AEB-BA6A-B07315FCBC8E}" sibTransId="{78E17778-46F1-4505-A6F3-03332D67AD66}"/>
    <dgm:cxn modelId="{C5D15663-B90C-4B6D-A9FB-BC0B6B5394AA}" type="presOf" srcId="{8804DB73-779D-4CCF-9780-00E6804E8195}" destId="{A31FFE86-866A-411A-89A3-23410B4F8B19}" srcOrd="0" destOrd="0" presId="urn:microsoft.com/office/officeart/2005/8/layout/vList2"/>
    <dgm:cxn modelId="{3D389471-FB5B-443C-8010-A4B41AE02107}" srcId="{58FEFD3B-D3F3-4CA6-BAEC-A76D8F2F2FBE}" destId="{1149E84A-E3C8-46BD-9CB5-1FBAC582893B}" srcOrd="6" destOrd="0" parTransId="{032CD89B-5F3C-48B8-AD17-14E36A53E12A}" sibTransId="{265221CE-D593-4CD1-8355-54EF68B7B152}"/>
    <dgm:cxn modelId="{16AF0E76-C763-4B1E-AF8B-CB4A400E3DF1}" srcId="{58FEFD3B-D3F3-4CA6-BAEC-A76D8F2F2FBE}" destId="{162B7A83-E824-4750-A9A1-12AC512A9D04}" srcOrd="1" destOrd="0" parTransId="{4E275FE7-BDB2-43E1-A9A8-A3E384A9E09F}" sibTransId="{79F81ADD-9AF0-4347-8727-A9411B4D9756}"/>
    <dgm:cxn modelId="{4350B576-3838-49E3-B22C-81F3D81A5437}" srcId="{58FEFD3B-D3F3-4CA6-BAEC-A76D8F2F2FBE}" destId="{D20532F0-2997-43F4-BE50-2D2F8DABC061}" srcOrd="3" destOrd="0" parTransId="{B1CC79CC-0E8E-4FA8-A286-D4A79738E067}" sibTransId="{7BEF3F65-A9EA-4317-8E7D-18C0D4DC29A7}"/>
    <dgm:cxn modelId="{0B25757D-AB28-405C-B16B-17BA9C9BD5C7}" type="presOf" srcId="{7C39F5B3-2CBC-4338-978E-73FB1BDC0FA6}" destId="{4ABBA7F4-BBDB-4238-B507-8DA39B1E346D}" srcOrd="0" destOrd="0" presId="urn:microsoft.com/office/officeart/2005/8/layout/vList2"/>
    <dgm:cxn modelId="{30B6867F-D5FE-4302-8E27-30B169CFECC7}" type="presOf" srcId="{162B7A83-E824-4750-A9A1-12AC512A9D04}" destId="{1529D642-8F7E-4F39-A979-53FF009899BE}" srcOrd="0" destOrd="0" presId="urn:microsoft.com/office/officeart/2005/8/layout/vList2"/>
    <dgm:cxn modelId="{0E290887-F081-4771-997A-20A19DFA3120}" type="presOf" srcId="{1149E84A-E3C8-46BD-9CB5-1FBAC582893B}" destId="{D7CC4FDF-AC74-4A50-AD2E-88AA43A425B1}" srcOrd="0" destOrd="0" presId="urn:microsoft.com/office/officeart/2005/8/layout/vList2"/>
    <dgm:cxn modelId="{FE61D88A-8313-4BA8-819A-8FE4BC525EC4}" type="presOf" srcId="{D20532F0-2997-43F4-BE50-2D2F8DABC061}" destId="{821768C2-509B-4EE5-AD57-BA03965D9055}" srcOrd="0" destOrd="0" presId="urn:microsoft.com/office/officeart/2005/8/layout/vList2"/>
    <dgm:cxn modelId="{560F9F99-1231-4C50-BFAC-7D277DEF2E8B}" srcId="{58FEFD3B-D3F3-4CA6-BAEC-A76D8F2F2FBE}" destId="{7C39F5B3-2CBC-4338-978E-73FB1BDC0FA6}" srcOrd="0" destOrd="0" parTransId="{FF9F821E-1FBD-4AC9-A433-3E9258D28534}" sibTransId="{79D60A20-D93E-4BBF-8748-3EBADC4E3803}"/>
    <dgm:cxn modelId="{BF2B73D9-7AD0-4004-B63F-80767982F4A9}" srcId="{58FEFD3B-D3F3-4CA6-BAEC-A76D8F2F2FBE}" destId="{8804DB73-779D-4CCF-9780-00E6804E8195}" srcOrd="5" destOrd="0" parTransId="{9F226162-EB99-4C37-8105-357EDDDBD4E4}" sibTransId="{70B4C594-9EBA-48E2-8A40-127FE60EE5BE}"/>
    <dgm:cxn modelId="{6A0BD2BB-DD17-4EF0-B1E9-699BE032062C}" type="presParOf" srcId="{FBA1B34D-D5A8-4BA4-972A-200863BFB027}" destId="{4ABBA7F4-BBDB-4238-B507-8DA39B1E346D}" srcOrd="0" destOrd="0" presId="urn:microsoft.com/office/officeart/2005/8/layout/vList2"/>
    <dgm:cxn modelId="{DCE45FA6-702C-4D5E-A946-E3AC8E575F18}" type="presParOf" srcId="{FBA1B34D-D5A8-4BA4-972A-200863BFB027}" destId="{5720CBC9-47F8-45F7-8E1F-7EA1416FA10A}" srcOrd="1" destOrd="0" presId="urn:microsoft.com/office/officeart/2005/8/layout/vList2"/>
    <dgm:cxn modelId="{A84C4781-B79C-4F0A-A78E-1234C6EA9A1E}" type="presParOf" srcId="{FBA1B34D-D5A8-4BA4-972A-200863BFB027}" destId="{1529D642-8F7E-4F39-A979-53FF009899BE}" srcOrd="2" destOrd="0" presId="urn:microsoft.com/office/officeart/2005/8/layout/vList2"/>
    <dgm:cxn modelId="{B178EC93-FB91-4EED-8C3C-B4DC338F07AE}" type="presParOf" srcId="{FBA1B34D-D5A8-4BA4-972A-200863BFB027}" destId="{D660C9BA-3AB8-40DE-BB5C-A5EC754469C8}" srcOrd="3" destOrd="0" presId="urn:microsoft.com/office/officeart/2005/8/layout/vList2"/>
    <dgm:cxn modelId="{68A3603E-1560-4BA5-B829-23CF04E39416}" type="presParOf" srcId="{FBA1B34D-D5A8-4BA4-972A-200863BFB027}" destId="{71D588FF-69A3-42B4-A57C-EAE61C4C830C}" srcOrd="4" destOrd="0" presId="urn:microsoft.com/office/officeart/2005/8/layout/vList2"/>
    <dgm:cxn modelId="{1BCE741D-972A-4C25-AC71-D4241F96D30D}" type="presParOf" srcId="{FBA1B34D-D5A8-4BA4-972A-200863BFB027}" destId="{22BB62CD-B68B-42F5-9737-0A2A1C2F8E47}" srcOrd="5" destOrd="0" presId="urn:microsoft.com/office/officeart/2005/8/layout/vList2"/>
    <dgm:cxn modelId="{6D3281BE-847F-4130-8732-BB4CF38522B0}" type="presParOf" srcId="{FBA1B34D-D5A8-4BA4-972A-200863BFB027}" destId="{821768C2-509B-4EE5-AD57-BA03965D9055}" srcOrd="6" destOrd="0" presId="urn:microsoft.com/office/officeart/2005/8/layout/vList2"/>
    <dgm:cxn modelId="{850BE590-22FC-4ABA-BEFB-4F6C7925EF00}" type="presParOf" srcId="{FBA1B34D-D5A8-4BA4-972A-200863BFB027}" destId="{ED0315D0-7EA3-48DD-8A2B-4DBAF69F71D2}" srcOrd="7" destOrd="0" presId="urn:microsoft.com/office/officeart/2005/8/layout/vList2"/>
    <dgm:cxn modelId="{2F4CABDD-C340-4DA9-A6FE-680F37962144}" type="presParOf" srcId="{FBA1B34D-D5A8-4BA4-972A-200863BFB027}" destId="{ABBC2B05-7F7E-4A59-AA3E-5B0BE6609D14}" srcOrd="8" destOrd="0" presId="urn:microsoft.com/office/officeart/2005/8/layout/vList2"/>
    <dgm:cxn modelId="{6FD5CAEA-EA5E-4989-9CBE-86CBE98CD3C0}" type="presParOf" srcId="{FBA1B34D-D5A8-4BA4-972A-200863BFB027}" destId="{211708CD-3695-4C3A-8711-2478E37E6CA3}" srcOrd="9" destOrd="0" presId="urn:microsoft.com/office/officeart/2005/8/layout/vList2"/>
    <dgm:cxn modelId="{9357FAB3-BE89-4D06-BDD9-05529A366220}" type="presParOf" srcId="{FBA1B34D-D5A8-4BA4-972A-200863BFB027}" destId="{A31FFE86-866A-411A-89A3-23410B4F8B19}" srcOrd="10" destOrd="0" presId="urn:microsoft.com/office/officeart/2005/8/layout/vList2"/>
    <dgm:cxn modelId="{925B109A-5E39-48D7-8419-8707D827F108}" type="presParOf" srcId="{FBA1B34D-D5A8-4BA4-972A-200863BFB027}" destId="{61C07BC7-5292-4495-93DE-99DD7936FD6E}" srcOrd="11" destOrd="0" presId="urn:microsoft.com/office/officeart/2005/8/layout/vList2"/>
    <dgm:cxn modelId="{E34D18E8-FAF4-4FE6-B766-4D2390C49A3D}" type="presParOf" srcId="{FBA1B34D-D5A8-4BA4-972A-200863BFB027}" destId="{D7CC4FDF-AC74-4A50-AD2E-88AA43A425B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D66C83-DD1C-49C4-830F-64CA64A70609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609D0-DE8F-4D48-89F5-6F801D03E64E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Apache </a:t>
          </a:r>
          <a:r>
            <a:rPr lang="en-US" sz="2400" b="1" dirty="0" err="1">
              <a:solidFill>
                <a:srgbClr val="2F2951"/>
              </a:solidFill>
            </a:rPr>
            <a:t>Samza</a:t>
          </a:r>
          <a:endParaRPr lang="en-US" sz="2400" b="1" dirty="0">
            <a:solidFill>
              <a:srgbClr val="2F2951"/>
            </a:solidFill>
          </a:endParaRPr>
        </a:p>
      </dgm:t>
    </dgm:pt>
    <dgm:pt modelId="{6AFC035C-F3AA-45BF-AF20-ADBF08662021}" type="parTrans" cxnId="{CF66D436-E23D-42A1-8781-B19FBFAC32F5}">
      <dgm:prSet/>
      <dgm:spPr/>
      <dgm:t>
        <a:bodyPr/>
        <a:lstStyle/>
        <a:p>
          <a:endParaRPr lang="en-US"/>
        </a:p>
      </dgm:t>
    </dgm:pt>
    <dgm:pt modelId="{5C60EF52-6C49-4192-81DA-1BB14D4CFD4D}" type="sibTrans" cxnId="{CF66D436-E23D-42A1-8781-B19FBFAC32F5}">
      <dgm:prSet/>
      <dgm:spPr/>
      <dgm:t>
        <a:bodyPr/>
        <a:lstStyle/>
        <a:p>
          <a:endParaRPr lang="en-US"/>
        </a:p>
      </dgm:t>
    </dgm:pt>
    <dgm:pt modelId="{9DF7B57A-9779-4B9E-8F33-8889F968E54F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Apache Spark</a:t>
          </a:r>
        </a:p>
      </dgm:t>
    </dgm:pt>
    <dgm:pt modelId="{4D8F2C92-26F7-4852-AA2D-6CC0CF7F1803}" type="parTrans" cxnId="{8CAD9E97-0A7C-429B-ABB3-D8AC09778348}">
      <dgm:prSet/>
      <dgm:spPr/>
      <dgm:t>
        <a:bodyPr/>
        <a:lstStyle/>
        <a:p>
          <a:endParaRPr lang="en-US"/>
        </a:p>
      </dgm:t>
    </dgm:pt>
    <dgm:pt modelId="{840D4CFE-CF58-4D70-BB96-C762C0B3111B}" type="sibTrans" cxnId="{8CAD9E97-0A7C-429B-ABB3-D8AC09778348}">
      <dgm:prSet/>
      <dgm:spPr/>
      <dgm:t>
        <a:bodyPr/>
        <a:lstStyle/>
        <a:p>
          <a:endParaRPr lang="en-US"/>
        </a:p>
      </dgm:t>
    </dgm:pt>
    <dgm:pt modelId="{23E6348A-ADB5-4FD9-B6F2-EB304F1ECFFE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Apache Flink</a:t>
          </a:r>
        </a:p>
      </dgm:t>
    </dgm:pt>
    <dgm:pt modelId="{F09241CE-52FD-41F9-B07A-DDAAB9401116}" type="parTrans" cxnId="{D6E39C2F-BEED-4283-877B-113AFCAE7C30}">
      <dgm:prSet/>
      <dgm:spPr/>
      <dgm:t>
        <a:bodyPr/>
        <a:lstStyle/>
        <a:p>
          <a:endParaRPr lang="en-US"/>
        </a:p>
      </dgm:t>
    </dgm:pt>
    <dgm:pt modelId="{33EE3385-F188-41FC-B5B2-8EDFC72992C3}" type="sibTrans" cxnId="{D6E39C2F-BEED-4283-877B-113AFCAE7C30}">
      <dgm:prSet/>
      <dgm:spPr/>
      <dgm:t>
        <a:bodyPr/>
        <a:lstStyle/>
        <a:p>
          <a:endParaRPr lang="en-US"/>
        </a:p>
      </dgm:t>
    </dgm:pt>
    <dgm:pt modelId="{85CFA41D-38D4-406D-90B8-F9CBBDC09D41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 err="1">
              <a:solidFill>
                <a:srgbClr val="2F2951"/>
              </a:solidFill>
            </a:rPr>
            <a:t>Dynomite</a:t>
          </a:r>
          <a:endParaRPr lang="en-US" sz="2400" b="1" dirty="0">
            <a:solidFill>
              <a:srgbClr val="2F2951"/>
            </a:solidFill>
          </a:endParaRPr>
        </a:p>
      </dgm:t>
    </dgm:pt>
    <dgm:pt modelId="{466ED61D-AA2F-4C64-A4B1-BB86428F42F1}" type="parTrans" cxnId="{730561FC-94BB-4ADB-9098-1C742E25562E}">
      <dgm:prSet/>
      <dgm:spPr/>
      <dgm:t>
        <a:bodyPr/>
        <a:lstStyle/>
        <a:p>
          <a:endParaRPr lang="en-US"/>
        </a:p>
      </dgm:t>
    </dgm:pt>
    <dgm:pt modelId="{8652A3DF-D2D0-4CE5-AC58-AA5BA5874D05}" type="sibTrans" cxnId="{730561FC-94BB-4ADB-9098-1C742E25562E}">
      <dgm:prSet/>
      <dgm:spPr/>
      <dgm:t>
        <a:bodyPr/>
        <a:lstStyle/>
        <a:p>
          <a:endParaRPr lang="en-US"/>
        </a:p>
      </dgm:t>
    </dgm:pt>
    <dgm:pt modelId="{DA432940-A454-4586-8BCD-1C96A02B4192}" type="pres">
      <dgm:prSet presAssocID="{A5D66C83-DD1C-49C4-830F-64CA64A70609}" presName="linear" presStyleCnt="0">
        <dgm:presLayoutVars>
          <dgm:animLvl val="lvl"/>
          <dgm:resizeHandles val="exact"/>
        </dgm:presLayoutVars>
      </dgm:prSet>
      <dgm:spPr/>
    </dgm:pt>
    <dgm:pt modelId="{01C246B7-EB24-45A0-AB0D-76A583FFC5AC}" type="pres">
      <dgm:prSet presAssocID="{95F609D0-DE8F-4D48-89F5-6F801D03E64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34E530-F312-4843-AB26-ED8C9220FCA9}" type="pres">
      <dgm:prSet presAssocID="{5C60EF52-6C49-4192-81DA-1BB14D4CFD4D}" presName="spacer" presStyleCnt="0"/>
      <dgm:spPr/>
    </dgm:pt>
    <dgm:pt modelId="{2E560838-FE6E-4866-8743-9C35F63F15C6}" type="pres">
      <dgm:prSet presAssocID="{9DF7B57A-9779-4B9E-8F33-8889F968E54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4AF0ED-98C4-4ED9-8EF2-90E7D2E18DA0}" type="pres">
      <dgm:prSet presAssocID="{840D4CFE-CF58-4D70-BB96-C762C0B3111B}" presName="spacer" presStyleCnt="0"/>
      <dgm:spPr/>
    </dgm:pt>
    <dgm:pt modelId="{B3A74C95-052A-433F-85CC-EC04CDBA23B8}" type="pres">
      <dgm:prSet presAssocID="{23E6348A-ADB5-4FD9-B6F2-EB304F1ECF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E7820B5-E7D8-4FC0-81DF-59B4385E7ECC}" type="pres">
      <dgm:prSet presAssocID="{33EE3385-F188-41FC-B5B2-8EDFC72992C3}" presName="spacer" presStyleCnt="0"/>
      <dgm:spPr/>
    </dgm:pt>
    <dgm:pt modelId="{D91B6598-5E2E-4C26-86E4-B922C45E2274}" type="pres">
      <dgm:prSet presAssocID="{85CFA41D-38D4-406D-90B8-F9CBBDC09D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7A65F24-3FCE-44CE-8451-BBBA615B8F9E}" type="presOf" srcId="{9DF7B57A-9779-4B9E-8F33-8889F968E54F}" destId="{2E560838-FE6E-4866-8743-9C35F63F15C6}" srcOrd="0" destOrd="0" presId="urn:microsoft.com/office/officeart/2005/8/layout/vList2"/>
    <dgm:cxn modelId="{9569692B-E44F-4E3C-BA3B-59BE6C306B2D}" type="presOf" srcId="{A5D66C83-DD1C-49C4-830F-64CA64A70609}" destId="{DA432940-A454-4586-8BCD-1C96A02B4192}" srcOrd="0" destOrd="0" presId="urn:microsoft.com/office/officeart/2005/8/layout/vList2"/>
    <dgm:cxn modelId="{D6E39C2F-BEED-4283-877B-113AFCAE7C30}" srcId="{A5D66C83-DD1C-49C4-830F-64CA64A70609}" destId="{23E6348A-ADB5-4FD9-B6F2-EB304F1ECFFE}" srcOrd="2" destOrd="0" parTransId="{F09241CE-52FD-41F9-B07A-DDAAB9401116}" sibTransId="{33EE3385-F188-41FC-B5B2-8EDFC72992C3}"/>
    <dgm:cxn modelId="{CF66D436-E23D-42A1-8781-B19FBFAC32F5}" srcId="{A5D66C83-DD1C-49C4-830F-64CA64A70609}" destId="{95F609D0-DE8F-4D48-89F5-6F801D03E64E}" srcOrd="0" destOrd="0" parTransId="{6AFC035C-F3AA-45BF-AF20-ADBF08662021}" sibTransId="{5C60EF52-6C49-4192-81DA-1BB14D4CFD4D}"/>
    <dgm:cxn modelId="{3F521654-C823-4D8F-BE82-519E72938959}" type="presOf" srcId="{85CFA41D-38D4-406D-90B8-F9CBBDC09D41}" destId="{D91B6598-5E2E-4C26-86E4-B922C45E2274}" srcOrd="0" destOrd="0" presId="urn:microsoft.com/office/officeart/2005/8/layout/vList2"/>
    <dgm:cxn modelId="{8CAD9E97-0A7C-429B-ABB3-D8AC09778348}" srcId="{A5D66C83-DD1C-49C4-830F-64CA64A70609}" destId="{9DF7B57A-9779-4B9E-8F33-8889F968E54F}" srcOrd="1" destOrd="0" parTransId="{4D8F2C92-26F7-4852-AA2D-6CC0CF7F1803}" sibTransId="{840D4CFE-CF58-4D70-BB96-C762C0B3111B}"/>
    <dgm:cxn modelId="{437A1398-78A8-4C59-88D6-2B882B1F489D}" type="presOf" srcId="{23E6348A-ADB5-4FD9-B6F2-EB304F1ECFFE}" destId="{B3A74C95-052A-433F-85CC-EC04CDBA23B8}" srcOrd="0" destOrd="0" presId="urn:microsoft.com/office/officeart/2005/8/layout/vList2"/>
    <dgm:cxn modelId="{F8D83BC0-6E51-43F7-ADF3-9DC29E5FB196}" type="presOf" srcId="{95F609D0-DE8F-4D48-89F5-6F801D03E64E}" destId="{01C246B7-EB24-45A0-AB0D-76A583FFC5AC}" srcOrd="0" destOrd="0" presId="urn:microsoft.com/office/officeart/2005/8/layout/vList2"/>
    <dgm:cxn modelId="{730561FC-94BB-4ADB-9098-1C742E25562E}" srcId="{A5D66C83-DD1C-49C4-830F-64CA64A70609}" destId="{85CFA41D-38D4-406D-90B8-F9CBBDC09D41}" srcOrd="3" destOrd="0" parTransId="{466ED61D-AA2F-4C64-A4B1-BB86428F42F1}" sibTransId="{8652A3DF-D2D0-4CE5-AC58-AA5BA5874D05}"/>
    <dgm:cxn modelId="{6F8A74BC-E4EE-42B6-9805-2166103E1B80}" type="presParOf" srcId="{DA432940-A454-4586-8BCD-1C96A02B4192}" destId="{01C246B7-EB24-45A0-AB0D-76A583FFC5AC}" srcOrd="0" destOrd="0" presId="urn:microsoft.com/office/officeart/2005/8/layout/vList2"/>
    <dgm:cxn modelId="{412D18DC-3793-448F-908F-F467F506F4BD}" type="presParOf" srcId="{DA432940-A454-4586-8BCD-1C96A02B4192}" destId="{FE34E530-F312-4843-AB26-ED8C9220FCA9}" srcOrd="1" destOrd="0" presId="urn:microsoft.com/office/officeart/2005/8/layout/vList2"/>
    <dgm:cxn modelId="{67A0E7E8-88A8-4E66-88DE-8252AFFB9DA9}" type="presParOf" srcId="{DA432940-A454-4586-8BCD-1C96A02B4192}" destId="{2E560838-FE6E-4866-8743-9C35F63F15C6}" srcOrd="2" destOrd="0" presId="urn:microsoft.com/office/officeart/2005/8/layout/vList2"/>
    <dgm:cxn modelId="{38C3F826-AE15-4412-8D9C-E206F122B797}" type="presParOf" srcId="{DA432940-A454-4586-8BCD-1C96A02B4192}" destId="{5D4AF0ED-98C4-4ED9-8EF2-90E7D2E18DA0}" srcOrd="3" destOrd="0" presId="urn:microsoft.com/office/officeart/2005/8/layout/vList2"/>
    <dgm:cxn modelId="{C37779D1-859A-4328-886D-0AB718BE906F}" type="presParOf" srcId="{DA432940-A454-4586-8BCD-1C96A02B4192}" destId="{B3A74C95-052A-433F-85CC-EC04CDBA23B8}" srcOrd="4" destOrd="0" presId="urn:microsoft.com/office/officeart/2005/8/layout/vList2"/>
    <dgm:cxn modelId="{F7517432-E651-4B91-9377-0ABC00DAFF51}" type="presParOf" srcId="{DA432940-A454-4586-8BCD-1C96A02B4192}" destId="{BE7820B5-E7D8-4FC0-81DF-59B4385E7ECC}" srcOrd="5" destOrd="0" presId="urn:microsoft.com/office/officeart/2005/8/layout/vList2"/>
    <dgm:cxn modelId="{BA79A89D-91E5-489F-9E20-FC993FC05395}" type="presParOf" srcId="{DA432940-A454-4586-8BCD-1C96A02B4192}" destId="{D91B6598-5E2E-4C26-86E4-B922C45E2274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65B531-4A8C-4BA2-AFF0-C95DB1E036D0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9E519-AC27-4AE8-BB1E-69DCBA2E9553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Process events and update CBB stores</a:t>
          </a:r>
        </a:p>
      </dgm:t>
    </dgm:pt>
    <dgm:pt modelId="{DC700373-EF28-436F-8E6D-9D84070FA119}" type="parTrans" cxnId="{784B8579-A521-4986-8E35-53F9078BE812}">
      <dgm:prSet/>
      <dgm:spPr/>
      <dgm:t>
        <a:bodyPr/>
        <a:lstStyle/>
        <a:p>
          <a:endParaRPr lang="en-US"/>
        </a:p>
      </dgm:t>
    </dgm:pt>
    <dgm:pt modelId="{8AC657D3-58F4-4FC9-AA7D-38783193F36E}" type="sibTrans" cxnId="{784B8579-A521-4986-8E35-53F9078BE812}">
      <dgm:prSet/>
      <dgm:spPr/>
      <dgm:t>
        <a:bodyPr/>
        <a:lstStyle/>
        <a:p>
          <a:endParaRPr lang="en-US"/>
        </a:p>
      </dgm:t>
    </dgm:pt>
    <dgm:pt modelId="{C08B3AB2-C0AC-41D9-AF02-FEA3A9246738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Different clients can pull events at own pace</a:t>
          </a:r>
        </a:p>
      </dgm:t>
    </dgm:pt>
    <dgm:pt modelId="{35713657-F446-44F9-8710-8E2CB2B1C00E}" type="parTrans" cxnId="{BA1DB7A9-D192-4678-808E-9C5D88673CF4}">
      <dgm:prSet/>
      <dgm:spPr/>
      <dgm:t>
        <a:bodyPr/>
        <a:lstStyle/>
        <a:p>
          <a:endParaRPr lang="en-US"/>
        </a:p>
      </dgm:t>
    </dgm:pt>
    <dgm:pt modelId="{14D20C4B-48F2-4704-80D6-60EF9F373849}" type="sibTrans" cxnId="{BA1DB7A9-D192-4678-808E-9C5D88673CF4}">
      <dgm:prSet/>
      <dgm:spPr/>
      <dgm:t>
        <a:bodyPr/>
        <a:lstStyle/>
        <a:p>
          <a:endParaRPr lang="en-US"/>
        </a:p>
      </dgm:t>
    </dgm:pt>
    <dgm:pt modelId="{6EB26630-982B-4364-94F1-B2C29878EEF9}">
      <dgm:prSet custT="1"/>
      <dgm:spPr>
        <a:solidFill>
          <a:srgbClr val="FFC220"/>
        </a:solidFill>
      </dgm:spPr>
      <dgm:t>
        <a:bodyPr/>
        <a:lstStyle/>
        <a:p>
          <a:r>
            <a:rPr lang="en-US" sz="2400" b="1" dirty="0">
              <a:solidFill>
                <a:srgbClr val="2F2951"/>
              </a:solidFill>
            </a:rPr>
            <a:t>Appropriate sharing and isolation</a:t>
          </a:r>
        </a:p>
      </dgm:t>
    </dgm:pt>
    <dgm:pt modelId="{DDD99CD7-79C7-4A6C-BB7F-8055C6A42D36}" type="parTrans" cxnId="{256DE1AE-4284-446E-838A-F9F1F49541F2}">
      <dgm:prSet/>
      <dgm:spPr/>
      <dgm:t>
        <a:bodyPr/>
        <a:lstStyle/>
        <a:p>
          <a:endParaRPr lang="en-US"/>
        </a:p>
      </dgm:t>
    </dgm:pt>
    <dgm:pt modelId="{9F237643-655D-4439-910E-82744865ADB2}" type="sibTrans" cxnId="{256DE1AE-4284-446E-838A-F9F1F49541F2}">
      <dgm:prSet/>
      <dgm:spPr/>
      <dgm:t>
        <a:bodyPr/>
        <a:lstStyle/>
        <a:p>
          <a:endParaRPr lang="en-US"/>
        </a:p>
      </dgm:t>
    </dgm:pt>
    <dgm:pt modelId="{C8D65CB6-9EA5-4ECD-A892-D2BE747D2B36}" type="pres">
      <dgm:prSet presAssocID="{0A65B531-4A8C-4BA2-AFF0-C95DB1E036D0}" presName="linear" presStyleCnt="0">
        <dgm:presLayoutVars>
          <dgm:animLvl val="lvl"/>
          <dgm:resizeHandles val="exact"/>
        </dgm:presLayoutVars>
      </dgm:prSet>
      <dgm:spPr/>
    </dgm:pt>
    <dgm:pt modelId="{A31AAFAB-E471-4E11-AF2F-3DDED1237A0C}" type="pres">
      <dgm:prSet presAssocID="{F469E519-AC27-4AE8-BB1E-69DCBA2E955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87BB3D9-EEE9-4060-83CB-434D99D543B7}" type="pres">
      <dgm:prSet presAssocID="{8AC657D3-58F4-4FC9-AA7D-38783193F36E}" presName="spacer" presStyleCnt="0"/>
      <dgm:spPr/>
    </dgm:pt>
    <dgm:pt modelId="{03ABF44F-471B-4C75-B379-643C33EBB039}" type="pres">
      <dgm:prSet presAssocID="{C08B3AB2-C0AC-41D9-AF02-FEA3A92467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2B98DB-B9FA-438F-8501-727253B71692}" type="pres">
      <dgm:prSet presAssocID="{14D20C4B-48F2-4704-80D6-60EF9F373849}" presName="spacer" presStyleCnt="0"/>
      <dgm:spPr/>
    </dgm:pt>
    <dgm:pt modelId="{3F4FEE39-EF84-4D1A-B0C1-8B0BA02C9974}" type="pres">
      <dgm:prSet presAssocID="{6EB26630-982B-4364-94F1-B2C29878EEF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ADF952-B005-433B-9A28-723806F65F4E}" type="presOf" srcId="{F469E519-AC27-4AE8-BB1E-69DCBA2E9553}" destId="{A31AAFAB-E471-4E11-AF2F-3DDED1237A0C}" srcOrd="0" destOrd="0" presId="urn:microsoft.com/office/officeart/2005/8/layout/vList2"/>
    <dgm:cxn modelId="{784B8579-A521-4986-8E35-53F9078BE812}" srcId="{0A65B531-4A8C-4BA2-AFF0-C95DB1E036D0}" destId="{F469E519-AC27-4AE8-BB1E-69DCBA2E9553}" srcOrd="0" destOrd="0" parTransId="{DC700373-EF28-436F-8E6D-9D84070FA119}" sibTransId="{8AC657D3-58F4-4FC9-AA7D-38783193F36E}"/>
    <dgm:cxn modelId="{E1390490-E6F3-40D0-A9EA-32924E36ADCD}" type="presOf" srcId="{C08B3AB2-C0AC-41D9-AF02-FEA3A9246738}" destId="{03ABF44F-471B-4C75-B379-643C33EBB039}" srcOrd="0" destOrd="0" presId="urn:microsoft.com/office/officeart/2005/8/layout/vList2"/>
    <dgm:cxn modelId="{F6820896-77F7-4510-8701-867C90036C65}" type="presOf" srcId="{0A65B531-4A8C-4BA2-AFF0-C95DB1E036D0}" destId="{C8D65CB6-9EA5-4ECD-A892-D2BE747D2B36}" srcOrd="0" destOrd="0" presId="urn:microsoft.com/office/officeart/2005/8/layout/vList2"/>
    <dgm:cxn modelId="{BA1DB7A9-D192-4678-808E-9C5D88673CF4}" srcId="{0A65B531-4A8C-4BA2-AFF0-C95DB1E036D0}" destId="{C08B3AB2-C0AC-41D9-AF02-FEA3A9246738}" srcOrd="1" destOrd="0" parTransId="{35713657-F446-44F9-8710-8E2CB2B1C00E}" sibTransId="{14D20C4B-48F2-4704-80D6-60EF9F373849}"/>
    <dgm:cxn modelId="{256DE1AE-4284-446E-838A-F9F1F49541F2}" srcId="{0A65B531-4A8C-4BA2-AFF0-C95DB1E036D0}" destId="{6EB26630-982B-4364-94F1-B2C29878EEF9}" srcOrd="2" destOrd="0" parTransId="{DDD99CD7-79C7-4A6C-BB7F-8055C6A42D36}" sibTransId="{9F237643-655D-4439-910E-82744865ADB2}"/>
    <dgm:cxn modelId="{9FC326C6-FDF9-4D86-91AD-DE1CD3ECE362}" type="presOf" srcId="{6EB26630-982B-4364-94F1-B2C29878EEF9}" destId="{3F4FEE39-EF84-4D1A-B0C1-8B0BA02C9974}" srcOrd="0" destOrd="0" presId="urn:microsoft.com/office/officeart/2005/8/layout/vList2"/>
    <dgm:cxn modelId="{8B9701EE-6FC7-4163-BF9F-CC8963BCC1A2}" type="presParOf" srcId="{C8D65CB6-9EA5-4ECD-A892-D2BE747D2B36}" destId="{A31AAFAB-E471-4E11-AF2F-3DDED1237A0C}" srcOrd="0" destOrd="0" presId="urn:microsoft.com/office/officeart/2005/8/layout/vList2"/>
    <dgm:cxn modelId="{E040D10D-5FD0-4D28-9140-983D1DD73F2D}" type="presParOf" srcId="{C8D65CB6-9EA5-4ECD-A892-D2BE747D2B36}" destId="{487BB3D9-EEE9-4060-83CB-434D99D543B7}" srcOrd="1" destOrd="0" presId="urn:microsoft.com/office/officeart/2005/8/layout/vList2"/>
    <dgm:cxn modelId="{1ABB09C7-0D78-48BC-B293-94792362E863}" type="presParOf" srcId="{C8D65CB6-9EA5-4ECD-A892-D2BE747D2B36}" destId="{03ABF44F-471B-4C75-B379-643C33EBB039}" srcOrd="2" destOrd="0" presId="urn:microsoft.com/office/officeart/2005/8/layout/vList2"/>
    <dgm:cxn modelId="{DE891D27-84B9-4956-93A9-5DF07C983196}" type="presParOf" srcId="{C8D65CB6-9EA5-4ECD-A892-D2BE747D2B36}" destId="{0A2B98DB-B9FA-438F-8501-727253B71692}" srcOrd="3" destOrd="0" presId="urn:microsoft.com/office/officeart/2005/8/layout/vList2"/>
    <dgm:cxn modelId="{BAC24C3D-82D1-4349-86A7-7E446C9CF244}" type="presParOf" srcId="{C8D65CB6-9EA5-4ECD-A892-D2BE747D2B36}" destId="{3F4FEE39-EF84-4D1A-B0C1-8B0BA02C99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5D8A19-9458-4EFD-9245-523343DA3728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6E4393-26D9-4E59-93F5-F9B761C50F4D}">
      <dgm:prSet custT="1"/>
      <dgm:spPr>
        <a:solidFill>
          <a:srgbClr val="FFC220"/>
        </a:solidFill>
        <a:ln>
          <a:noFill/>
        </a:ln>
      </dgm:spPr>
      <dgm:t>
        <a:bodyPr/>
        <a:lstStyle/>
        <a:p>
          <a:pPr algn="ctr"/>
          <a:r>
            <a:rPr lang="en-US" sz="2400" b="1" dirty="0">
              <a:ln>
                <a:noFill/>
              </a:ln>
              <a:solidFill>
                <a:srgbClr val="2F2951"/>
              </a:solidFill>
            </a:rPr>
            <a:t>Tenant Stores</a:t>
          </a:r>
        </a:p>
      </dgm:t>
    </dgm:pt>
    <dgm:pt modelId="{18A2E210-2033-4F0F-BEDB-9BABF2DE87CB}" type="parTrans" cxnId="{898F2928-4F22-4329-BCAE-8EE0B442879E}">
      <dgm:prSet/>
      <dgm:spPr/>
      <dgm:t>
        <a:bodyPr/>
        <a:lstStyle/>
        <a:p>
          <a:endParaRPr lang="en-US"/>
        </a:p>
      </dgm:t>
    </dgm:pt>
    <dgm:pt modelId="{5A6B32F6-CD9D-4BAC-AAFA-4F6BD41B7BD5}" type="sibTrans" cxnId="{898F2928-4F22-4329-BCAE-8EE0B442879E}">
      <dgm:prSet/>
      <dgm:spPr/>
      <dgm:t>
        <a:bodyPr/>
        <a:lstStyle/>
        <a:p>
          <a:endParaRPr lang="en-US"/>
        </a:p>
      </dgm:t>
    </dgm:pt>
    <dgm:pt modelId="{1E9BB842-D98E-480F-97A4-436990D32237}" type="pres">
      <dgm:prSet presAssocID="{AD5D8A19-9458-4EFD-9245-523343DA3728}" presName="linear" presStyleCnt="0">
        <dgm:presLayoutVars>
          <dgm:animLvl val="lvl"/>
          <dgm:resizeHandles val="exact"/>
        </dgm:presLayoutVars>
      </dgm:prSet>
      <dgm:spPr/>
    </dgm:pt>
    <dgm:pt modelId="{77918A95-F95E-41B3-B543-673F1912DE40}" type="pres">
      <dgm:prSet presAssocID="{976E4393-26D9-4E59-93F5-F9B761C50F4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98F2928-4F22-4329-BCAE-8EE0B442879E}" srcId="{AD5D8A19-9458-4EFD-9245-523343DA3728}" destId="{976E4393-26D9-4E59-93F5-F9B761C50F4D}" srcOrd="0" destOrd="0" parTransId="{18A2E210-2033-4F0F-BEDB-9BABF2DE87CB}" sibTransId="{5A6B32F6-CD9D-4BAC-AAFA-4F6BD41B7BD5}"/>
    <dgm:cxn modelId="{8B32092A-362E-4874-B6CF-A755D69535AC}" type="presOf" srcId="{AD5D8A19-9458-4EFD-9245-523343DA3728}" destId="{1E9BB842-D98E-480F-97A4-436990D32237}" srcOrd="0" destOrd="0" presId="urn:microsoft.com/office/officeart/2005/8/layout/vList2"/>
    <dgm:cxn modelId="{FB01EEB5-58DF-40DB-828F-9EE8BE4AA2E7}" type="presOf" srcId="{976E4393-26D9-4E59-93F5-F9B761C50F4D}" destId="{77918A95-F95E-41B3-B543-673F1912DE40}" srcOrd="0" destOrd="0" presId="urn:microsoft.com/office/officeart/2005/8/layout/vList2"/>
    <dgm:cxn modelId="{3C8A9721-0CD2-48D9-990F-812E66CDD21D}" type="presParOf" srcId="{1E9BB842-D98E-480F-97A4-436990D32237}" destId="{77918A95-F95E-41B3-B543-673F1912DE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DBFE05-B716-4622-918D-F6FFC6935B1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9C0C0-B80C-4584-ABD8-1A19430B99B2}">
      <dgm:prSet custT="1"/>
      <dgm:spPr>
        <a:solidFill>
          <a:srgbClr val="FFC220"/>
        </a:solidFill>
      </dgm:spPr>
      <dgm:t>
        <a:bodyPr/>
        <a:lstStyle/>
        <a:p>
          <a:pPr algn="ctr"/>
          <a:r>
            <a:rPr lang="en-US" sz="2400" b="1" dirty="0">
              <a:solidFill>
                <a:srgbClr val="2F2951"/>
              </a:solidFill>
            </a:rPr>
            <a:t>Hop-On Store</a:t>
          </a:r>
        </a:p>
      </dgm:t>
    </dgm:pt>
    <dgm:pt modelId="{28F09DA7-78EE-49FA-B913-CFE71E875741}" type="parTrans" cxnId="{87C16752-CF95-4FC1-AB26-D4E5B290DB99}">
      <dgm:prSet/>
      <dgm:spPr/>
      <dgm:t>
        <a:bodyPr/>
        <a:lstStyle/>
        <a:p>
          <a:endParaRPr lang="en-US"/>
        </a:p>
      </dgm:t>
    </dgm:pt>
    <dgm:pt modelId="{03A5F1C5-CB3C-4818-9D91-3C48E7B40C27}" type="sibTrans" cxnId="{87C16752-CF95-4FC1-AB26-D4E5B290DB99}">
      <dgm:prSet/>
      <dgm:spPr/>
      <dgm:t>
        <a:bodyPr/>
        <a:lstStyle/>
        <a:p>
          <a:endParaRPr lang="en-US"/>
        </a:p>
      </dgm:t>
    </dgm:pt>
    <dgm:pt modelId="{BCBD2BFC-9BB0-46E7-9D27-1312AC08731A}" type="pres">
      <dgm:prSet presAssocID="{E7DBFE05-B716-4622-918D-F6FFC6935B16}" presName="linear" presStyleCnt="0">
        <dgm:presLayoutVars>
          <dgm:animLvl val="lvl"/>
          <dgm:resizeHandles val="exact"/>
        </dgm:presLayoutVars>
      </dgm:prSet>
      <dgm:spPr/>
    </dgm:pt>
    <dgm:pt modelId="{B96B89C6-E741-4A88-B829-C8BC08CAC9DE}" type="pres">
      <dgm:prSet presAssocID="{07F9C0C0-B80C-4584-ABD8-1A19430B99B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96B017-C17F-4E7F-AA63-B21962CE4D2E}" type="presOf" srcId="{E7DBFE05-B716-4622-918D-F6FFC6935B16}" destId="{BCBD2BFC-9BB0-46E7-9D27-1312AC08731A}" srcOrd="0" destOrd="0" presId="urn:microsoft.com/office/officeart/2005/8/layout/vList2"/>
    <dgm:cxn modelId="{87C16752-CF95-4FC1-AB26-D4E5B290DB99}" srcId="{E7DBFE05-B716-4622-918D-F6FFC6935B16}" destId="{07F9C0C0-B80C-4584-ABD8-1A19430B99B2}" srcOrd="0" destOrd="0" parTransId="{28F09DA7-78EE-49FA-B913-CFE71E875741}" sibTransId="{03A5F1C5-CB3C-4818-9D91-3C48E7B40C27}"/>
    <dgm:cxn modelId="{40E1E0EC-8C60-44BB-B006-BCEE438C4482}" type="presOf" srcId="{07F9C0C0-B80C-4584-ABD8-1A19430B99B2}" destId="{B96B89C6-E741-4A88-B829-C8BC08CAC9DE}" srcOrd="0" destOrd="0" presId="urn:microsoft.com/office/officeart/2005/8/layout/vList2"/>
    <dgm:cxn modelId="{8371BFCF-4502-41DB-B33D-B54D05A5B748}" type="presParOf" srcId="{BCBD2BFC-9BB0-46E7-9D27-1312AC08731A}" destId="{B96B89C6-E741-4A88-B829-C8BC08CAC9DE}" srcOrd="0" destOrd="0" presId="urn:microsoft.com/office/officeart/2005/8/layout/vList2"/>
  </dgm:cxnLst>
  <dgm:bg>
    <a:solidFill>
      <a:srgbClr val="FAC658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81E55-391B-44C1-83CA-7CB70D0BCBF5}">
      <dsp:nvSpPr>
        <dsp:cNvPr id="0" name=""/>
        <dsp:cNvSpPr/>
      </dsp:nvSpPr>
      <dsp:spPr>
        <a:xfrm>
          <a:off x="87675" y="1558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2F2951"/>
              </a:solidFill>
            </a:rPr>
            <a:t>Personalization</a:t>
          </a:r>
        </a:p>
      </dsp:txBody>
      <dsp:txXfrm>
        <a:off x="87675" y="1558"/>
        <a:ext cx="2130867" cy="1278520"/>
      </dsp:txXfrm>
    </dsp:sp>
    <dsp:sp modelId="{41604468-A540-446E-B92B-DA9C770AB53F}">
      <dsp:nvSpPr>
        <dsp:cNvPr id="0" name=""/>
        <dsp:cNvSpPr/>
      </dsp:nvSpPr>
      <dsp:spPr>
        <a:xfrm>
          <a:off x="2360010" y="1558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2F2951"/>
              </a:solidFill>
            </a:rPr>
            <a:t>Fraud detection</a:t>
          </a:r>
        </a:p>
      </dsp:txBody>
      <dsp:txXfrm>
        <a:off x="2360010" y="1558"/>
        <a:ext cx="2130867" cy="1278520"/>
      </dsp:txXfrm>
    </dsp:sp>
    <dsp:sp modelId="{19BB065A-E544-4154-AA6B-22E0541A6FF1}">
      <dsp:nvSpPr>
        <dsp:cNvPr id="0" name=""/>
        <dsp:cNvSpPr/>
      </dsp:nvSpPr>
      <dsp:spPr>
        <a:xfrm>
          <a:off x="4703964" y="1558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2F2951"/>
              </a:solidFill>
            </a:rPr>
            <a:t>Display advertisement</a:t>
          </a:r>
          <a:endParaRPr lang="en-US" sz="2300" b="1" kern="1200" dirty="0">
            <a:solidFill>
              <a:srgbClr val="2F2951"/>
            </a:solidFill>
          </a:endParaRPr>
        </a:p>
      </dsp:txBody>
      <dsp:txXfrm>
        <a:off x="4703964" y="1558"/>
        <a:ext cx="2130867" cy="1278520"/>
      </dsp:txXfrm>
    </dsp:sp>
    <dsp:sp modelId="{97D0D2BE-850A-4775-A697-A4EA1AEF4729}">
      <dsp:nvSpPr>
        <dsp:cNvPr id="0" name=""/>
        <dsp:cNvSpPr/>
      </dsp:nvSpPr>
      <dsp:spPr>
        <a:xfrm>
          <a:off x="16056" y="1493165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2F2951"/>
              </a:solidFill>
            </a:rPr>
            <a:t>Email advertisement</a:t>
          </a:r>
        </a:p>
      </dsp:txBody>
      <dsp:txXfrm>
        <a:off x="16056" y="1493165"/>
        <a:ext cx="2130867" cy="1278520"/>
      </dsp:txXfrm>
    </dsp:sp>
    <dsp:sp modelId="{34A8F07D-66DF-458C-A5DD-30EFE6E7BFC2}">
      <dsp:nvSpPr>
        <dsp:cNvPr id="0" name=""/>
        <dsp:cNvSpPr/>
      </dsp:nvSpPr>
      <dsp:spPr>
        <a:xfrm>
          <a:off x="2360010" y="1493165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2F2951"/>
              </a:solidFill>
            </a:rPr>
            <a:t>Omnichannel reorder</a:t>
          </a:r>
          <a:endParaRPr lang="en-US" sz="2300" b="1" kern="1200" dirty="0">
            <a:solidFill>
              <a:srgbClr val="2F2951"/>
            </a:solidFill>
          </a:endParaRPr>
        </a:p>
      </dsp:txBody>
      <dsp:txXfrm>
        <a:off x="2360010" y="1493165"/>
        <a:ext cx="2130867" cy="1278520"/>
      </dsp:txXfrm>
    </dsp:sp>
    <dsp:sp modelId="{E7370C9E-3D8E-4149-864E-3B851D2AC1D0}">
      <dsp:nvSpPr>
        <dsp:cNvPr id="0" name=""/>
        <dsp:cNvSpPr/>
      </dsp:nvSpPr>
      <dsp:spPr>
        <a:xfrm>
          <a:off x="4703964" y="1493165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2F2951"/>
              </a:solidFill>
            </a:rPr>
            <a:t>Autosuggest for out of stock products</a:t>
          </a:r>
          <a:endParaRPr lang="en-US" sz="2300" b="1" kern="1200" dirty="0">
            <a:solidFill>
              <a:srgbClr val="2F2951"/>
            </a:solidFill>
          </a:endParaRPr>
        </a:p>
      </dsp:txBody>
      <dsp:txXfrm>
        <a:off x="4703964" y="1493165"/>
        <a:ext cx="2130867" cy="1278520"/>
      </dsp:txXfrm>
    </dsp:sp>
    <dsp:sp modelId="{DFD544EB-EA1F-41DD-9CFD-3773801065F8}">
      <dsp:nvSpPr>
        <dsp:cNvPr id="0" name=""/>
        <dsp:cNvSpPr/>
      </dsp:nvSpPr>
      <dsp:spPr>
        <a:xfrm>
          <a:off x="0" y="2984772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2F2951"/>
              </a:solidFill>
            </a:rPr>
            <a:t>Delivery Optimization</a:t>
          </a:r>
        </a:p>
      </dsp:txBody>
      <dsp:txXfrm>
        <a:off x="0" y="2984772"/>
        <a:ext cx="2130867" cy="1278520"/>
      </dsp:txXfrm>
    </dsp:sp>
    <dsp:sp modelId="{21D11118-1DDF-4FA6-BFDB-F8F71F34121C}">
      <dsp:nvSpPr>
        <dsp:cNvPr id="0" name=""/>
        <dsp:cNvSpPr/>
      </dsp:nvSpPr>
      <dsp:spPr>
        <a:xfrm>
          <a:off x="2360010" y="2984772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2F2951"/>
              </a:solidFill>
            </a:rPr>
            <a:t>Smart pricing</a:t>
          </a:r>
        </a:p>
      </dsp:txBody>
      <dsp:txXfrm>
        <a:off x="2360010" y="2984772"/>
        <a:ext cx="2130867" cy="1278520"/>
      </dsp:txXfrm>
    </dsp:sp>
    <dsp:sp modelId="{9B5207AF-2EEE-4AA3-9EC8-907DAEF42D08}">
      <dsp:nvSpPr>
        <dsp:cNvPr id="0" name=""/>
        <dsp:cNvSpPr/>
      </dsp:nvSpPr>
      <dsp:spPr>
        <a:xfrm>
          <a:off x="4703964" y="2984772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2F2951"/>
              </a:solidFill>
            </a:rPr>
            <a:t>Inventory Forecasting</a:t>
          </a:r>
          <a:endParaRPr lang="en-US" sz="2300" b="1" kern="1200" dirty="0">
            <a:solidFill>
              <a:srgbClr val="2F2951"/>
            </a:solidFill>
          </a:endParaRPr>
        </a:p>
      </dsp:txBody>
      <dsp:txXfrm>
        <a:off x="4703964" y="2984772"/>
        <a:ext cx="2130867" cy="1278520"/>
      </dsp:txXfrm>
    </dsp:sp>
    <dsp:sp modelId="{D216E73C-2CE9-42B8-96DF-A602623A9E9F}">
      <dsp:nvSpPr>
        <dsp:cNvPr id="0" name=""/>
        <dsp:cNvSpPr/>
      </dsp:nvSpPr>
      <dsp:spPr>
        <a:xfrm>
          <a:off x="2360010" y="4476379"/>
          <a:ext cx="2130867" cy="1278520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2F2951"/>
              </a:solidFill>
            </a:rPr>
            <a:t>Voice Commerce</a:t>
          </a:r>
        </a:p>
      </dsp:txBody>
      <dsp:txXfrm>
        <a:off x="2360010" y="4476379"/>
        <a:ext cx="2130867" cy="12785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18A95-F95E-41B3-B543-673F1912DE40}">
      <dsp:nvSpPr>
        <dsp:cNvPr id="0" name=""/>
        <dsp:cNvSpPr/>
      </dsp:nvSpPr>
      <dsp:spPr>
        <a:xfrm>
          <a:off x="0" y="5904"/>
          <a:ext cx="3013200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</a:rPr>
            <a:t>Platform Store</a:t>
          </a:r>
        </a:p>
      </dsp:txBody>
      <dsp:txXfrm>
        <a:off x="34726" y="40630"/>
        <a:ext cx="2943748" cy="6419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B89C6-E741-4A88-B829-C8BC08CAC9DE}">
      <dsp:nvSpPr>
        <dsp:cNvPr id="0" name=""/>
        <dsp:cNvSpPr/>
      </dsp:nvSpPr>
      <dsp:spPr>
        <a:xfrm>
          <a:off x="0" y="5904"/>
          <a:ext cx="3040270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LEAF Store</a:t>
          </a:r>
        </a:p>
      </dsp:txBody>
      <dsp:txXfrm>
        <a:off x="34726" y="40630"/>
        <a:ext cx="2970818" cy="6419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F898D-0419-1248-8E40-9063DBD06777}">
      <dsp:nvSpPr>
        <dsp:cNvPr id="0" name=""/>
        <dsp:cNvSpPr/>
      </dsp:nvSpPr>
      <dsp:spPr>
        <a:xfrm>
          <a:off x="599094" y="1754"/>
          <a:ext cx="3409522" cy="8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1. Linkages –customer graph</a:t>
          </a:r>
          <a:endParaRPr lang="en-IN" sz="2200" kern="1200" dirty="0"/>
        </a:p>
      </dsp:txBody>
      <dsp:txXfrm>
        <a:off x="1003169" y="1754"/>
        <a:ext cx="2601373" cy="808149"/>
      </dsp:txXfrm>
    </dsp:sp>
    <dsp:sp modelId="{9D216C62-8CD5-2940-916F-8818F35EC86B}">
      <dsp:nvSpPr>
        <dsp:cNvPr id="0" name=""/>
        <dsp:cNvSpPr/>
      </dsp:nvSpPr>
      <dsp:spPr>
        <a:xfrm>
          <a:off x="599094" y="923045"/>
          <a:ext cx="3409522" cy="8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2. Events – customer interactions</a:t>
          </a:r>
          <a:endParaRPr lang="en-IN" sz="2200" kern="1200" dirty="0"/>
        </a:p>
      </dsp:txBody>
      <dsp:txXfrm>
        <a:off x="1003169" y="923045"/>
        <a:ext cx="2601373" cy="808149"/>
      </dsp:txXfrm>
    </dsp:sp>
    <dsp:sp modelId="{1B8C6265-5596-5E48-A7AD-2B0540BA90FD}">
      <dsp:nvSpPr>
        <dsp:cNvPr id="0" name=""/>
        <dsp:cNvSpPr/>
      </dsp:nvSpPr>
      <dsp:spPr>
        <a:xfrm>
          <a:off x="599094" y="1844335"/>
          <a:ext cx="3409522" cy="8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3. Address – Addressable entities</a:t>
          </a:r>
          <a:endParaRPr lang="en-IN" sz="2200" kern="1200" dirty="0"/>
        </a:p>
      </dsp:txBody>
      <dsp:txXfrm>
        <a:off x="1003169" y="1844335"/>
        <a:ext cx="2601373" cy="808149"/>
      </dsp:txXfrm>
    </dsp:sp>
    <dsp:sp modelId="{07A354F8-B9D5-5E4E-844F-9A6961D0C4A6}">
      <dsp:nvSpPr>
        <dsp:cNvPr id="0" name=""/>
        <dsp:cNvSpPr/>
      </dsp:nvSpPr>
      <dsp:spPr>
        <a:xfrm>
          <a:off x="599094" y="2765625"/>
          <a:ext cx="3409522" cy="8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4. Facets – customer features</a:t>
          </a:r>
          <a:endParaRPr lang="en-IN" sz="2200" kern="1200" dirty="0"/>
        </a:p>
      </dsp:txBody>
      <dsp:txXfrm>
        <a:off x="1003169" y="2765625"/>
        <a:ext cx="2601373" cy="8081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18A95-F95E-41B3-B543-673F1912DE40}">
      <dsp:nvSpPr>
        <dsp:cNvPr id="0" name=""/>
        <dsp:cNvSpPr/>
      </dsp:nvSpPr>
      <dsp:spPr>
        <a:xfrm>
          <a:off x="0" y="7514"/>
          <a:ext cx="3259898" cy="78624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</a:rPr>
            <a:t>Platform Store</a:t>
          </a:r>
        </a:p>
      </dsp:txBody>
      <dsp:txXfrm>
        <a:off x="38381" y="45895"/>
        <a:ext cx="3183136" cy="7094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B89C6-E741-4A88-B829-C8BC08CAC9DE}">
      <dsp:nvSpPr>
        <dsp:cNvPr id="0" name=""/>
        <dsp:cNvSpPr/>
      </dsp:nvSpPr>
      <dsp:spPr>
        <a:xfrm>
          <a:off x="0" y="7514"/>
          <a:ext cx="3289184" cy="78624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Sequence Store</a:t>
          </a:r>
        </a:p>
      </dsp:txBody>
      <dsp:txXfrm>
        <a:off x="38381" y="45895"/>
        <a:ext cx="3212422" cy="7094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A4C5D-16E6-4A5E-BF76-480FD680C7EA}">
      <dsp:nvSpPr>
        <dsp:cNvPr id="0" name=""/>
        <dsp:cNvSpPr/>
      </dsp:nvSpPr>
      <dsp:spPr>
        <a:xfrm>
          <a:off x="0" y="289831"/>
          <a:ext cx="3911283" cy="258570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Data scientists use various machine learning libraries and need to support them in production e.g. </a:t>
          </a:r>
          <a:r>
            <a:rPr lang="en-IN" sz="2400" b="1" kern="1200" dirty="0">
              <a:solidFill>
                <a:srgbClr val="2F2951"/>
              </a:solidFill>
            </a:rPr>
            <a:t>Spark ML</a:t>
          </a:r>
          <a:r>
            <a:rPr lang="en-US" sz="2400" b="1" kern="1200" dirty="0">
              <a:solidFill>
                <a:srgbClr val="2F2951"/>
              </a:solidFill>
            </a:rPr>
            <a:t>, </a:t>
          </a:r>
          <a:r>
            <a:rPr lang="en-IN" sz="2400" b="1" kern="1200" dirty="0" err="1">
              <a:solidFill>
                <a:srgbClr val="2F2951"/>
              </a:solidFill>
            </a:rPr>
            <a:t>Scikit</a:t>
          </a:r>
          <a:r>
            <a:rPr lang="en-IN" sz="2400" b="1" kern="1200" dirty="0">
              <a:solidFill>
                <a:srgbClr val="2F2951"/>
              </a:solidFill>
            </a:rPr>
            <a:t>-learn, </a:t>
          </a:r>
          <a:r>
            <a:rPr lang="en-IN" sz="2400" b="1" kern="1200" dirty="0" err="1">
              <a:solidFill>
                <a:srgbClr val="2F2951"/>
              </a:solidFill>
            </a:rPr>
            <a:t>Tensorflow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126223" y="416054"/>
        <a:ext cx="3658837" cy="23332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94B08-1F4C-4D23-9089-F69C0AAD6DBB}">
      <dsp:nvSpPr>
        <dsp:cNvPr id="0" name=""/>
        <dsp:cNvSpPr/>
      </dsp:nvSpPr>
      <dsp:spPr>
        <a:xfrm>
          <a:off x="0" y="2452"/>
          <a:ext cx="5202337" cy="1169231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2F2951"/>
              </a:solidFill>
            </a:rPr>
            <a:t>Mleap</a:t>
          </a:r>
          <a:r>
            <a:rPr lang="en-US" sz="2400" b="1" kern="1200" dirty="0">
              <a:solidFill>
                <a:srgbClr val="2F2951"/>
              </a:solidFill>
            </a:rPr>
            <a:t> Runtime</a:t>
          </a:r>
        </a:p>
      </dsp:txBody>
      <dsp:txXfrm>
        <a:off x="57077" y="59529"/>
        <a:ext cx="5088183" cy="1055077"/>
      </dsp:txXfrm>
    </dsp:sp>
    <dsp:sp modelId="{6DA04E71-4740-41BE-8541-60E1794A0E1B}">
      <dsp:nvSpPr>
        <dsp:cNvPr id="0" name=""/>
        <dsp:cNvSpPr/>
      </dsp:nvSpPr>
      <dsp:spPr>
        <a:xfrm>
          <a:off x="0" y="1183651"/>
          <a:ext cx="5202337" cy="1169231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2F2951"/>
              </a:solidFill>
            </a:rPr>
            <a:t>Provides production level scoring infrastructure independent on the core libraries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57077" y="1240728"/>
        <a:ext cx="5088183" cy="1055077"/>
      </dsp:txXfrm>
    </dsp:sp>
    <dsp:sp modelId="{F1808ACC-E668-4CBC-8CAD-283BF6E1C539}">
      <dsp:nvSpPr>
        <dsp:cNvPr id="0" name=""/>
        <dsp:cNvSpPr/>
      </dsp:nvSpPr>
      <dsp:spPr>
        <a:xfrm>
          <a:off x="0" y="2364850"/>
          <a:ext cx="5202337" cy="1169231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2F2951"/>
              </a:solidFill>
            </a:rPr>
            <a:t>Execute Spark ML Pipelines without the dependency on the spark context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57077" y="2421927"/>
        <a:ext cx="5088183" cy="1055077"/>
      </dsp:txXfrm>
    </dsp:sp>
    <dsp:sp modelId="{B7FACBF3-689D-4D4A-90F5-138EFC9EB07D}">
      <dsp:nvSpPr>
        <dsp:cNvPr id="0" name=""/>
        <dsp:cNvSpPr/>
      </dsp:nvSpPr>
      <dsp:spPr>
        <a:xfrm>
          <a:off x="0" y="3546048"/>
          <a:ext cx="5202337" cy="1169231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2F2951"/>
              </a:solidFill>
            </a:rPr>
            <a:t>Execute </a:t>
          </a:r>
          <a:r>
            <a:rPr lang="en-IN" sz="2400" b="1" kern="1200" dirty="0" err="1">
              <a:solidFill>
                <a:srgbClr val="2F2951"/>
              </a:solidFill>
            </a:rPr>
            <a:t>Scikit</a:t>
          </a:r>
          <a:r>
            <a:rPr lang="en-IN" sz="2400" b="1" kern="1200" dirty="0">
              <a:solidFill>
                <a:srgbClr val="2F2951"/>
              </a:solidFill>
            </a:rPr>
            <a:t>-learn pipelines without the dependency on </a:t>
          </a:r>
          <a:r>
            <a:rPr lang="en-IN" sz="2400" b="1" kern="1200" dirty="0" err="1">
              <a:solidFill>
                <a:srgbClr val="2F2951"/>
              </a:solidFill>
            </a:rPr>
            <a:t>numpy</a:t>
          </a:r>
          <a:r>
            <a:rPr lang="en-IN" sz="2400" b="1" kern="1200" dirty="0">
              <a:solidFill>
                <a:srgbClr val="2F2951"/>
              </a:solidFill>
            </a:rPr>
            <a:t>, pandas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57077" y="3603125"/>
        <a:ext cx="5088183" cy="10550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A4C5D-16E6-4A5E-BF76-480FD680C7EA}">
      <dsp:nvSpPr>
        <dsp:cNvPr id="0" name=""/>
        <dsp:cNvSpPr/>
      </dsp:nvSpPr>
      <dsp:spPr>
        <a:xfrm>
          <a:off x="0" y="28"/>
          <a:ext cx="4181971" cy="1294751"/>
        </a:xfrm>
        <a:prstGeom prst="roundRect">
          <a:avLst/>
        </a:prstGeom>
        <a:solidFill>
          <a:srgbClr val="FAC65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12169"/>
              </a:solidFill>
            </a:rPr>
            <a:t>Global data e.g. product catalog</a:t>
          </a:r>
        </a:p>
      </dsp:txBody>
      <dsp:txXfrm>
        <a:off x="63205" y="63233"/>
        <a:ext cx="4055561" cy="1168341"/>
      </dsp:txXfrm>
    </dsp:sp>
    <dsp:sp modelId="{EEA8B744-B5F4-401D-B680-1554F2B03686}">
      <dsp:nvSpPr>
        <dsp:cNvPr id="0" name=""/>
        <dsp:cNvSpPr/>
      </dsp:nvSpPr>
      <dsp:spPr>
        <a:xfrm>
          <a:off x="0" y="1307957"/>
          <a:ext cx="4181971" cy="1294751"/>
        </a:xfrm>
        <a:prstGeom prst="roundRect">
          <a:avLst/>
        </a:prstGeom>
        <a:solidFill>
          <a:srgbClr val="FAC65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12169"/>
              </a:solidFill>
              <a:ea typeface="+mn-lt"/>
              <a:cs typeface="+mn-lt"/>
            </a:rPr>
            <a:t>One copy of global store per </a:t>
          </a:r>
          <a:r>
            <a:rPr lang="en-US" sz="2400" b="1" kern="1200" dirty="0" err="1">
              <a:solidFill>
                <a:srgbClr val="012169"/>
              </a:solidFill>
              <a:ea typeface="+mn-lt"/>
              <a:cs typeface="+mn-lt"/>
            </a:rPr>
            <a:t>jvm</a:t>
          </a:r>
          <a:endParaRPr lang="en-US" sz="2400" b="1" kern="1200" dirty="0">
            <a:solidFill>
              <a:srgbClr val="012169"/>
            </a:solidFill>
          </a:endParaRPr>
        </a:p>
      </dsp:txBody>
      <dsp:txXfrm>
        <a:off x="63205" y="1371162"/>
        <a:ext cx="4055561" cy="1168341"/>
      </dsp:txXfrm>
    </dsp:sp>
    <dsp:sp modelId="{2517CEFA-A342-40A0-8CF3-209E3A922043}">
      <dsp:nvSpPr>
        <dsp:cNvPr id="0" name=""/>
        <dsp:cNvSpPr/>
      </dsp:nvSpPr>
      <dsp:spPr>
        <a:xfrm>
          <a:off x="0" y="2615885"/>
          <a:ext cx="4181971" cy="1294751"/>
        </a:xfrm>
        <a:prstGeom prst="roundRect">
          <a:avLst/>
        </a:prstGeom>
        <a:solidFill>
          <a:srgbClr val="FAC65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12169"/>
              </a:solidFill>
              <a:cs typeface="Calibri"/>
            </a:rPr>
            <a:t>Processing global topics doesn't work with huge data</a:t>
          </a:r>
          <a:endParaRPr lang="en-US" sz="2400" b="1" kern="1200" dirty="0">
            <a:solidFill>
              <a:srgbClr val="012169"/>
            </a:solidFill>
          </a:endParaRPr>
        </a:p>
      </dsp:txBody>
      <dsp:txXfrm>
        <a:off x="63205" y="2679090"/>
        <a:ext cx="4055561" cy="1168341"/>
      </dsp:txXfrm>
    </dsp:sp>
    <dsp:sp modelId="{73770486-E549-4496-BB82-263269DBE9C9}">
      <dsp:nvSpPr>
        <dsp:cNvPr id="0" name=""/>
        <dsp:cNvSpPr/>
      </dsp:nvSpPr>
      <dsp:spPr>
        <a:xfrm>
          <a:off x="0" y="3923813"/>
          <a:ext cx="4181971" cy="1294751"/>
        </a:xfrm>
        <a:prstGeom prst="roundRect">
          <a:avLst/>
        </a:prstGeom>
        <a:solidFill>
          <a:srgbClr val="FAC65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12169"/>
              </a:solidFill>
              <a:cs typeface="Calibri"/>
            </a:rPr>
            <a:t>Global data is required before an active task moves to a VM</a:t>
          </a:r>
          <a:endParaRPr lang="en-US" sz="2400" b="1" kern="1200" dirty="0">
            <a:solidFill>
              <a:srgbClr val="012169"/>
            </a:solidFill>
          </a:endParaRPr>
        </a:p>
      </dsp:txBody>
      <dsp:txXfrm>
        <a:off x="63205" y="3987018"/>
        <a:ext cx="4055561" cy="11683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94B08-1F4C-4D23-9089-F69C0AAD6DBB}">
      <dsp:nvSpPr>
        <dsp:cNvPr id="0" name=""/>
        <dsp:cNvSpPr/>
      </dsp:nvSpPr>
      <dsp:spPr>
        <a:xfrm>
          <a:off x="0" y="1161078"/>
          <a:ext cx="5202337" cy="2395575"/>
        </a:xfrm>
        <a:prstGeom prst="roundRect">
          <a:avLst/>
        </a:prstGeom>
        <a:solidFill>
          <a:srgbClr val="FAC65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Create global stores in a different Kafka streams app and bootstrap each </a:t>
          </a:r>
          <a:r>
            <a:rPr lang="en-US" sz="3200" b="1" kern="1200" dirty="0" err="1">
              <a:solidFill>
                <a:schemeClr val="tx1"/>
              </a:solidFill>
            </a:rPr>
            <a:t>jvm</a:t>
          </a:r>
          <a:r>
            <a:rPr lang="en-US" sz="3200" b="1" kern="1200" dirty="0">
              <a:solidFill>
                <a:schemeClr val="tx1"/>
              </a:solidFill>
            </a:rPr>
            <a:t> on update</a:t>
          </a:r>
        </a:p>
      </dsp:txBody>
      <dsp:txXfrm>
        <a:off x="116942" y="1278020"/>
        <a:ext cx="4968453" cy="216169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1332-4564-45A0-89DA-AE39FE4F61CA}">
      <dsp:nvSpPr>
        <dsp:cNvPr id="0" name=""/>
        <dsp:cNvSpPr/>
      </dsp:nvSpPr>
      <dsp:spPr>
        <a:xfrm>
          <a:off x="1147887" y="760"/>
          <a:ext cx="4367572" cy="2620543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2F2951"/>
              </a:solidFill>
            </a:rPr>
            <a:t>11000 </a:t>
          </a:r>
          <a:r>
            <a:rPr lang="en-US" sz="3600" b="0" kern="1200" dirty="0">
              <a:solidFill>
                <a:srgbClr val="2F2951"/>
              </a:solidFill>
            </a:rPr>
            <a:t>stores in</a:t>
          </a:r>
          <a:r>
            <a:rPr lang="en-US" sz="3600" b="1" kern="1200" dirty="0">
              <a:solidFill>
                <a:srgbClr val="2F2951"/>
              </a:solidFill>
            </a:rPr>
            <a:t> 27 </a:t>
          </a:r>
          <a:r>
            <a:rPr lang="en-US" sz="3600" b="0" kern="1200" dirty="0">
              <a:solidFill>
                <a:srgbClr val="2F2951"/>
              </a:solidFill>
            </a:rPr>
            <a:t>countries</a:t>
          </a:r>
        </a:p>
      </dsp:txBody>
      <dsp:txXfrm>
        <a:off x="1147887" y="760"/>
        <a:ext cx="4367572" cy="2620543"/>
      </dsp:txXfrm>
    </dsp:sp>
    <dsp:sp modelId="{42D0BBB6-4A27-443D-80D7-C7B26DEFF431}">
      <dsp:nvSpPr>
        <dsp:cNvPr id="0" name=""/>
        <dsp:cNvSpPr/>
      </dsp:nvSpPr>
      <dsp:spPr>
        <a:xfrm>
          <a:off x="5952217" y="760"/>
          <a:ext cx="4367572" cy="2620543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2F2951"/>
              </a:solidFill>
            </a:rPr>
            <a:t>100 million</a:t>
          </a:r>
          <a:r>
            <a:rPr lang="en-US" sz="3600" kern="1200" dirty="0">
              <a:solidFill>
                <a:srgbClr val="2F2951"/>
              </a:solidFill>
            </a:rPr>
            <a:t> weekly customers in stores</a:t>
          </a:r>
        </a:p>
      </dsp:txBody>
      <dsp:txXfrm>
        <a:off x="5952217" y="760"/>
        <a:ext cx="4367572" cy="2620543"/>
      </dsp:txXfrm>
    </dsp:sp>
    <dsp:sp modelId="{CBBD4D2D-487A-4E79-9F8B-6064D7C3F12B}">
      <dsp:nvSpPr>
        <dsp:cNvPr id="0" name=""/>
        <dsp:cNvSpPr/>
      </dsp:nvSpPr>
      <dsp:spPr>
        <a:xfrm>
          <a:off x="1147887" y="3058061"/>
          <a:ext cx="4367572" cy="2620543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2F2951"/>
              </a:solidFill>
            </a:rPr>
            <a:t>100 million </a:t>
          </a:r>
          <a:r>
            <a:rPr lang="en-US" sz="3600" kern="1200" dirty="0">
              <a:solidFill>
                <a:srgbClr val="2F2951"/>
              </a:solidFill>
            </a:rPr>
            <a:t>unique monthly visitors @Walmart.com</a:t>
          </a:r>
        </a:p>
      </dsp:txBody>
      <dsp:txXfrm>
        <a:off x="1147887" y="3058061"/>
        <a:ext cx="4367572" cy="2620543"/>
      </dsp:txXfrm>
    </dsp:sp>
    <dsp:sp modelId="{F984EB96-FCFF-425D-9974-BB73A2CC30E2}">
      <dsp:nvSpPr>
        <dsp:cNvPr id="0" name=""/>
        <dsp:cNvSpPr/>
      </dsp:nvSpPr>
      <dsp:spPr>
        <a:xfrm>
          <a:off x="5952217" y="3058061"/>
          <a:ext cx="4367572" cy="2620543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2F2951"/>
              </a:solidFill>
            </a:rPr>
            <a:t>55 </a:t>
          </a:r>
          <a:r>
            <a:rPr lang="en-US" sz="3600" kern="1200" dirty="0">
              <a:solidFill>
                <a:srgbClr val="2F2951"/>
              </a:solidFill>
            </a:rPr>
            <a:t>banners including Jet.com, Hayneedle</a:t>
          </a:r>
        </a:p>
      </dsp:txBody>
      <dsp:txXfrm>
        <a:off x="5952217" y="3058061"/>
        <a:ext cx="4367572" cy="2620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AF6E1-6581-4D73-A6FA-29E866E6D6AC}">
      <dsp:nvSpPr>
        <dsp:cNvPr id="0" name=""/>
        <dsp:cNvSpPr/>
      </dsp:nvSpPr>
      <dsp:spPr>
        <a:xfrm>
          <a:off x="4576971" y="4646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Business understanding</a:t>
          </a:r>
        </a:p>
      </dsp:txBody>
      <dsp:txXfrm>
        <a:off x="4627699" y="55374"/>
        <a:ext cx="1497268" cy="937714"/>
      </dsp:txXfrm>
    </dsp:sp>
    <dsp:sp modelId="{6CBD7706-115C-4B48-9FAF-262F353BB1C4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3976471" y="176803"/>
              </a:moveTo>
              <a:arcTo wR="2967480" hR="2967480" stAng="17392672" swAng="7725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DDD24-21C6-469D-8A9D-0228A08FC8CD}">
      <dsp:nvSpPr>
        <dsp:cNvPr id="0" name=""/>
        <dsp:cNvSpPr/>
      </dsp:nvSpPr>
      <dsp:spPr>
        <a:xfrm>
          <a:off x="6897041" y="1121933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Data Collection</a:t>
          </a:r>
        </a:p>
      </dsp:txBody>
      <dsp:txXfrm>
        <a:off x="6947769" y="1172661"/>
        <a:ext cx="1497268" cy="937714"/>
      </dsp:txXfrm>
    </dsp:sp>
    <dsp:sp modelId="{3BF231EB-D0F1-4EB0-8C05-F5F2FED194A5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5740949" y="1912108"/>
              </a:moveTo>
              <a:arcTo wR="2967480" hR="2967480" stAng="20350018" swAng="10646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B9298-E08F-4DE1-867C-A0CDA2450F4B}">
      <dsp:nvSpPr>
        <dsp:cNvPr id="0" name=""/>
        <dsp:cNvSpPr/>
      </dsp:nvSpPr>
      <dsp:spPr>
        <a:xfrm>
          <a:off x="7470051" y="3632453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Data Preparation</a:t>
          </a:r>
        </a:p>
      </dsp:txBody>
      <dsp:txXfrm>
        <a:off x="7520779" y="3683181"/>
        <a:ext cx="1497268" cy="937714"/>
      </dsp:txXfrm>
    </dsp:sp>
    <dsp:sp modelId="{0B314338-7588-4280-9C18-1B0D698614B5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5587115" y="4361559"/>
              </a:moveTo>
              <a:arcTo wR="2967480" hR="2967480" stAng="1681221" swAng="8358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EDBD18-7D9B-4AAE-B34B-97F4FC351B3C}">
      <dsp:nvSpPr>
        <dsp:cNvPr id="0" name=""/>
        <dsp:cNvSpPr/>
      </dsp:nvSpPr>
      <dsp:spPr>
        <a:xfrm>
          <a:off x="5864512" y="5645734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Exploratory Data Analysis</a:t>
          </a:r>
        </a:p>
      </dsp:txBody>
      <dsp:txXfrm>
        <a:off x="5915240" y="5696462"/>
        <a:ext cx="1497268" cy="937714"/>
      </dsp:txXfrm>
    </dsp:sp>
    <dsp:sp modelId="{55155BE5-33E2-4559-A6D7-7FB741337106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3262131" y="5920296"/>
              </a:moveTo>
              <a:arcTo wR="2967480" hR="2967480" stAng="5058092" swAng="6838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7C1C1-6F07-4DA7-8069-EF8C4E1496E8}">
      <dsp:nvSpPr>
        <dsp:cNvPr id="0" name=""/>
        <dsp:cNvSpPr/>
      </dsp:nvSpPr>
      <dsp:spPr>
        <a:xfrm>
          <a:off x="3289429" y="5645734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Modelling</a:t>
          </a:r>
        </a:p>
      </dsp:txBody>
      <dsp:txXfrm>
        <a:off x="3340157" y="5696462"/>
        <a:ext cx="1497268" cy="937714"/>
      </dsp:txXfrm>
    </dsp:sp>
    <dsp:sp modelId="{8A9FEF27-B801-4738-B90F-3646A772F488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760498" y="4951206"/>
              </a:moveTo>
              <a:arcTo wR="2967480" hR="2967480" stAng="8282970" swAng="8358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1BB24-1A39-443B-BA6F-823F0316FB22}">
      <dsp:nvSpPr>
        <dsp:cNvPr id="0" name=""/>
        <dsp:cNvSpPr/>
      </dsp:nvSpPr>
      <dsp:spPr>
        <a:xfrm>
          <a:off x="1683891" y="3632453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Model Evaluation </a:t>
          </a:r>
        </a:p>
      </dsp:txBody>
      <dsp:txXfrm>
        <a:off x="1734619" y="3683181"/>
        <a:ext cx="1497268" cy="937714"/>
      </dsp:txXfrm>
    </dsp:sp>
    <dsp:sp modelId="{9B9B91B6-14AC-4AE4-BB28-12950D20B0AC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4312" y="2807551"/>
              </a:moveTo>
              <a:arcTo wR="2967480" hR="2967480" stAng="10985364" swAng="10646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F1D4F-E79F-4C81-AF47-FBFB67FFE894}">
      <dsp:nvSpPr>
        <dsp:cNvPr id="0" name=""/>
        <dsp:cNvSpPr/>
      </dsp:nvSpPr>
      <dsp:spPr>
        <a:xfrm>
          <a:off x="2256901" y="1121933"/>
          <a:ext cx="1598724" cy="103917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2F2951"/>
              </a:solidFill>
            </a:rPr>
            <a:t>Model Deployment </a:t>
          </a:r>
        </a:p>
      </dsp:txBody>
      <dsp:txXfrm>
        <a:off x="2307629" y="1172661"/>
        <a:ext cx="1497268" cy="937714"/>
      </dsp:txXfrm>
    </dsp:sp>
    <dsp:sp modelId="{29F9A740-B121-48B1-80F0-6863D58FDFD8}">
      <dsp:nvSpPr>
        <dsp:cNvPr id="0" name=""/>
        <dsp:cNvSpPr/>
      </dsp:nvSpPr>
      <dsp:spPr>
        <a:xfrm>
          <a:off x="2408852" y="524231"/>
          <a:ext cx="5934961" cy="5934961"/>
        </a:xfrm>
        <a:custGeom>
          <a:avLst/>
          <a:gdLst/>
          <a:ahLst/>
          <a:cxnLst/>
          <a:rect l="0" t="0" r="0" b="0"/>
          <a:pathLst>
            <a:path>
              <a:moveTo>
                <a:pt x="1361967" y="471830"/>
              </a:moveTo>
              <a:arcTo wR="2967480" hR="2967480" stAng="14234750" swAng="7725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9A6D2-09B8-4744-9865-2029C7F47C2F}">
      <dsp:nvSpPr>
        <dsp:cNvPr id="0" name=""/>
        <dsp:cNvSpPr/>
      </dsp:nvSpPr>
      <dsp:spPr>
        <a:xfrm>
          <a:off x="0" y="372340"/>
          <a:ext cx="6395232" cy="1906048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</a:rPr>
            <a:t>Problem: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</a:rPr>
            <a:t>Link different id’s data together when they are identified to be same person</a:t>
          </a:r>
        </a:p>
      </dsp:txBody>
      <dsp:txXfrm>
        <a:off x="93046" y="465386"/>
        <a:ext cx="6209140" cy="171995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CDCB2-9C94-46AA-85C2-2BBAB9F06369}">
      <dsp:nvSpPr>
        <dsp:cNvPr id="0" name=""/>
        <dsp:cNvSpPr/>
      </dsp:nvSpPr>
      <dsp:spPr>
        <a:xfrm>
          <a:off x="0" y="43585"/>
          <a:ext cx="6111874" cy="2789097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Solution: Real time Identity Graph Conflation.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  <a:latin typeface="Bogle"/>
              <a:ea typeface="+mn-ea"/>
              <a:cs typeface="+mn-cs"/>
            </a:rPr>
            <a:t>Aims to provide a coherent view of a customer by building an identity graph uniting all customer identities across channels and across Walmart subsidiaries</a:t>
          </a:r>
        </a:p>
      </dsp:txBody>
      <dsp:txXfrm>
        <a:off x="136152" y="179737"/>
        <a:ext cx="5839570" cy="251679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E679C-9AF1-47A9-8953-78189C15A349}">
      <dsp:nvSpPr>
        <dsp:cNvPr id="0" name=""/>
        <dsp:cNvSpPr/>
      </dsp:nvSpPr>
      <dsp:spPr>
        <a:xfrm>
          <a:off x="0" y="320379"/>
          <a:ext cx="4973108" cy="8049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12169"/>
              </a:solidFill>
            </a:rPr>
            <a:t>Kafka Cluster : 400 cores</a:t>
          </a:r>
        </a:p>
      </dsp:txBody>
      <dsp:txXfrm>
        <a:off x="39295" y="359674"/>
        <a:ext cx="4894518" cy="726370"/>
      </dsp:txXfrm>
    </dsp:sp>
    <dsp:sp modelId="{1CB3D1F1-D1F6-461E-B8B7-791A732FE293}">
      <dsp:nvSpPr>
        <dsp:cNvPr id="0" name=""/>
        <dsp:cNvSpPr/>
      </dsp:nvSpPr>
      <dsp:spPr>
        <a:xfrm>
          <a:off x="0" y="1217499"/>
          <a:ext cx="4973108" cy="8049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12169"/>
              </a:solidFill>
            </a:rPr>
            <a:t>Kafka Streams : 800 cores</a:t>
          </a:r>
        </a:p>
      </dsp:txBody>
      <dsp:txXfrm>
        <a:off x="39295" y="1256794"/>
        <a:ext cx="4894518" cy="726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07642-BEBE-4B29-B194-E65DA8980FE7}">
      <dsp:nvSpPr>
        <dsp:cNvPr id="0" name=""/>
        <dsp:cNvSpPr/>
      </dsp:nvSpPr>
      <dsp:spPr>
        <a:xfrm>
          <a:off x="0" y="52503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Build a platform to process events, derive inferences and serve knowledge</a:t>
          </a:r>
        </a:p>
      </dsp:txBody>
      <dsp:txXfrm>
        <a:off x="0" y="52503"/>
        <a:ext cx="4347269" cy="2608361"/>
      </dsp:txXfrm>
    </dsp:sp>
    <dsp:sp modelId="{D8ADC4EF-DF36-41C2-A481-802DA4DB3DE4}">
      <dsp:nvSpPr>
        <dsp:cNvPr id="0" name=""/>
        <dsp:cNvSpPr/>
      </dsp:nvSpPr>
      <dsp:spPr>
        <a:xfrm>
          <a:off x="4781996" y="52503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Reliable, highly available and scalable </a:t>
          </a:r>
        </a:p>
      </dsp:txBody>
      <dsp:txXfrm>
        <a:off x="4781996" y="52503"/>
        <a:ext cx="4347269" cy="2608361"/>
      </dsp:txXfrm>
    </dsp:sp>
    <dsp:sp modelId="{3F1A0496-9727-4346-AA7F-2E2143427F26}">
      <dsp:nvSpPr>
        <dsp:cNvPr id="0" name=""/>
        <dsp:cNvSpPr/>
      </dsp:nvSpPr>
      <dsp:spPr>
        <a:xfrm>
          <a:off x="9563993" y="52503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High throughput and low latency</a:t>
          </a:r>
        </a:p>
      </dsp:txBody>
      <dsp:txXfrm>
        <a:off x="9563993" y="52503"/>
        <a:ext cx="4347269" cy="2608361"/>
      </dsp:txXfrm>
    </dsp:sp>
    <dsp:sp modelId="{9E2429B9-770C-44F3-8576-3B62A0999663}">
      <dsp:nvSpPr>
        <dsp:cNvPr id="0" name=""/>
        <dsp:cNvSpPr/>
      </dsp:nvSpPr>
      <dsp:spPr>
        <a:xfrm>
          <a:off x="0" y="3095592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Universal feature store across models</a:t>
          </a:r>
        </a:p>
      </dsp:txBody>
      <dsp:txXfrm>
        <a:off x="0" y="3095592"/>
        <a:ext cx="4347269" cy="2608361"/>
      </dsp:txXfrm>
    </dsp:sp>
    <dsp:sp modelId="{B54093D3-9016-478E-9E45-10E1DB3A1A8A}">
      <dsp:nvSpPr>
        <dsp:cNvPr id="0" name=""/>
        <dsp:cNvSpPr/>
      </dsp:nvSpPr>
      <dsp:spPr>
        <a:xfrm>
          <a:off x="4781996" y="3095592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Pluggable design to onboard new models </a:t>
          </a:r>
        </a:p>
      </dsp:txBody>
      <dsp:txXfrm>
        <a:off x="4781996" y="3095592"/>
        <a:ext cx="4347269" cy="2608361"/>
      </dsp:txXfrm>
    </dsp:sp>
    <dsp:sp modelId="{FB12EFB9-9E7A-4C05-B4AB-EF3C95BC716F}">
      <dsp:nvSpPr>
        <dsp:cNvPr id="0" name=""/>
        <dsp:cNvSpPr/>
      </dsp:nvSpPr>
      <dsp:spPr>
        <a:xfrm>
          <a:off x="9563993" y="3095592"/>
          <a:ext cx="4347269" cy="2608361"/>
        </a:xfrm>
        <a:prstGeom prst="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Reduce dev to prod time</a:t>
          </a:r>
        </a:p>
      </dsp:txBody>
      <dsp:txXfrm>
        <a:off x="9563993" y="3095592"/>
        <a:ext cx="4347269" cy="26083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20ADD-289B-4680-B648-6C83B7CA2F2B}">
      <dsp:nvSpPr>
        <dsp:cNvPr id="0" name=""/>
        <dsp:cNvSpPr/>
      </dsp:nvSpPr>
      <dsp:spPr>
        <a:xfrm>
          <a:off x="0" y="0"/>
          <a:ext cx="13633211" cy="1558961"/>
        </a:xfrm>
        <a:prstGeom prst="roundRect">
          <a:avLst>
            <a:gd name="adj" fmla="val 10000"/>
          </a:avLst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Distributed streams processing platform built on Kafka Streams</a:t>
          </a:r>
        </a:p>
      </dsp:txBody>
      <dsp:txXfrm>
        <a:off x="2882538" y="0"/>
        <a:ext cx="10750672" cy="1558961"/>
      </dsp:txXfrm>
    </dsp:sp>
    <dsp:sp modelId="{3B307204-61B5-4E1A-9360-BEA0A0BF25FE}">
      <dsp:nvSpPr>
        <dsp:cNvPr id="0" name=""/>
        <dsp:cNvSpPr/>
      </dsp:nvSpPr>
      <dsp:spPr>
        <a:xfrm>
          <a:off x="155896" y="155896"/>
          <a:ext cx="2726642" cy="12471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AD44CD-C046-4353-849B-990FBCBC0CDA}">
      <dsp:nvSpPr>
        <dsp:cNvPr id="0" name=""/>
        <dsp:cNvSpPr/>
      </dsp:nvSpPr>
      <dsp:spPr>
        <a:xfrm>
          <a:off x="0" y="1714857"/>
          <a:ext cx="13633211" cy="2237405"/>
        </a:xfrm>
        <a:prstGeom prst="roundRect">
          <a:avLst>
            <a:gd name="adj" fmla="val 10000"/>
          </a:avLst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Data scientists can bring their trained models and host them on top of CBB, which takes care of </a:t>
          </a:r>
        </a:p>
        <a:p>
          <a:pPr marL="171450" lvl="1" indent="-171450" algn="l" defTabSz="7112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2F2951"/>
              </a:solidFill>
            </a:rPr>
            <a:t>Data Ingestion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2F2951"/>
              </a:solidFill>
            </a:rPr>
            <a:t>Data Transformation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2F2951"/>
              </a:solidFill>
            </a:rPr>
            <a:t>Feature Extraction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2F2951"/>
              </a:solidFill>
            </a:rPr>
            <a:t>Model Inferencing/Scoring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2F2951"/>
              </a:solidFill>
            </a:rPr>
            <a:t>Post Processing</a:t>
          </a:r>
        </a:p>
      </dsp:txBody>
      <dsp:txXfrm>
        <a:off x="2882538" y="1714857"/>
        <a:ext cx="10750672" cy="2237405"/>
      </dsp:txXfrm>
    </dsp:sp>
    <dsp:sp modelId="{FE84002F-B2FF-4525-B856-0D55A2D46A4B}">
      <dsp:nvSpPr>
        <dsp:cNvPr id="0" name=""/>
        <dsp:cNvSpPr/>
      </dsp:nvSpPr>
      <dsp:spPr>
        <a:xfrm>
          <a:off x="155896" y="1853958"/>
          <a:ext cx="2726642" cy="19592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0000" b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F5D539-EF07-4081-9164-A64C9454A12D}">
      <dsp:nvSpPr>
        <dsp:cNvPr id="0" name=""/>
        <dsp:cNvSpPr/>
      </dsp:nvSpPr>
      <dsp:spPr>
        <a:xfrm>
          <a:off x="0" y="4108159"/>
          <a:ext cx="13633211" cy="1558961"/>
        </a:xfrm>
        <a:prstGeom prst="roundRect">
          <a:avLst>
            <a:gd name="adj" fmla="val 10000"/>
          </a:avLst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Motto: Depth, Freshness &amp; Reach</a:t>
          </a:r>
        </a:p>
      </dsp:txBody>
      <dsp:txXfrm>
        <a:off x="2882538" y="4108159"/>
        <a:ext cx="10750672" cy="1558961"/>
      </dsp:txXfrm>
    </dsp:sp>
    <dsp:sp modelId="{E5B1BBA3-FECA-4440-9585-D5654477443F}">
      <dsp:nvSpPr>
        <dsp:cNvPr id="0" name=""/>
        <dsp:cNvSpPr/>
      </dsp:nvSpPr>
      <dsp:spPr>
        <a:xfrm>
          <a:off x="155896" y="4264055"/>
          <a:ext cx="2726642" cy="12471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BA7F4-BBDB-4238-B507-8DA39B1E346D}">
      <dsp:nvSpPr>
        <dsp:cNvPr id="0" name=""/>
        <dsp:cNvSpPr/>
      </dsp:nvSpPr>
      <dsp:spPr>
        <a:xfrm>
          <a:off x="0" y="601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Simple</a:t>
          </a:r>
        </a:p>
      </dsp:txBody>
      <dsp:txXfrm>
        <a:off x="34726" y="94875"/>
        <a:ext cx="5095190" cy="641908"/>
      </dsp:txXfrm>
    </dsp:sp>
    <dsp:sp modelId="{1529D642-8F7E-4F39-A979-53FF009899BE}">
      <dsp:nvSpPr>
        <dsp:cNvPr id="0" name=""/>
        <dsp:cNvSpPr/>
      </dsp:nvSpPr>
      <dsp:spPr>
        <a:xfrm>
          <a:off x="0" y="8809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Library, </a:t>
          </a:r>
          <a:r>
            <a:rPr lang="en-US" sz="2400" b="1" kern="1200" dirty="0">
              <a:solidFill>
                <a:srgbClr val="2F2951"/>
              </a:solidFill>
              <a:latin typeface="Bogle"/>
              <a:ea typeface="+mn-ea"/>
              <a:cs typeface="+mn-cs"/>
            </a:rPr>
            <a:t>not</a:t>
          </a:r>
          <a:r>
            <a:rPr lang="en-US" sz="2400" b="1" kern="1200" dirty="0">
              <a:solidFill>
                <a:srgbClr val="2F2951"/>
              </a:solidFill>
            </a:rPr>
            <a:t> a framework</a:t>
          </a:r>
        </a:p>
      </dsp:txBody>
      <dsp:txXfrm>
        <a:off x="34726" y="915675"/>
        <a:ext cx="5095190" cy="641908"/>
      </dsp:txXfrm>
    </dsp:sp>
    <dsp:sp modelId="{71D588FF-69A3-42B4-A57C-EAE61C4C830C}">
      <dsp:nvSpPr>
        <dsp:cNvPr id="0" name=""/>
        <dsp:cNvSpPr/>
      </dsp:nvSpPr>
      <dsp:spPr>
        <a:xfrm>
          <a:off x="0" y="17017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Embedded DB</a:t>
          </a:r>
        </a:p>
      </dsp:txBody>
      <dsp:txXfrm>
        <a:off x="34726" y="1736475"/>
        <a:ext cx="5095190" cy="641908"/>
      </dsp:txXfrm>
    </dsp:sp>
    <dsp:sp modelId="{821768C2-509B-4EE5-AD57-BA03965D9055}">
      <dsp:nvSpPr>
        <dsp:cNvPr id="0" name=""/>
        <dsp:cNvSpPr/>
      </dsp:nvSpPr>
      <dsp:spPr>
        <a:xfrm>
          <a:off x="0" y="25225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Interactive Queries</a:t>
          </a:r>
        </a:p>
      </dsp:txBody>
      <dsp:txXfrm>
        <a:off x="34726" y="2557275"/>
        <a:ext cx="5095190" cy="641908"/>
      </dsp:txXfrm>
    </dsp:sp>
    <dsp:sp modelId="{ABBC2B05-7F7E-4A59-AA3E-5B0BE6609D14}">
      <dsp:nvSpPr>
        <dsp:cNvPr id="0" name=""/>
        <dsp:cNvSpPr/>
      </dsp:nvSpPr>
      <dsp:spPr>
        <a:xfrm>
          <a:off x="0" y="33433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Highly scalable</a:t>
          </a:r>
        </a:p>
      </dsp:txBody>
      <dsp:txXfrm>
        <a:off x="34726" y="3378075"/>
        <a:ext cx="5095190" cy="641908"/>
      </dsp:txXfrm>
    </dsp:sp>
    <dsp:sp modelId="{A31FFE86-866A-411A-89A3-23410B4F8B19}">
      <dsp:nvSpPr>
        <dsp:cNvPr id="0" name=""/>
        <dsp:cNvSpPr/>
      </dsp:nvSpPr>
      <dsp:spPr>
        <a:xfrm>
          <a:off x="0" y="41641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DSL/Low Level APIs</a:t>
          </a:r>
        </a:p>
      </dsp:txBody>
      <dsp:txXfrm>
        <a:off x="34726" y="4198875"/>
        <a:ext cx="5095190" cy="641908"/>
      </dsp:txXfrm>
    </dsp:sp>
    <dsp:sp modelId="{D7CC4FDF-AC74-4A50-AD2E-88AA43A425B1}">
      <dsp:nvSpPr>
        <dsp:cNvPr id="0" name=""/>
        <dsp:cNvSpPr/>
      </dsp:nvSpPr>
      <dsp:spPr>
        <a:xfrm>
          <a:off x="0" y="4984949"/>
          <a:ext cx="5164642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At least/Exactly once guarantees</a:t>
          </a:r>
        </a:p>
      </dsp:txBody>
      <dsp:txXfrm>
        <a:off x="34726" y="5019675"/>
        <a:ext cx="5095190" cy="6419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246B7-EB24-45A0-AB0D-76A583FFC5AC}">
      <dsp:nvSpPr>
        <dsp:cNvPr id="0" name=""/>
        <dsp:cNvSpPr/>
      </dsp:nvSpPr>
      <dsp:spPr>
        <a:xfrm>
          <a:off x="0" y="32740"/>
          <a:ext cx="4727813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Apache </a:t>
          </a:r>
          <a:r>
            <a:rPr lang="en-US" sz="2400" b="1" kern="1200" dirty="0" err="1">
              <a:solidFill>
                <a:srgbClr val="2F2951"/>
              </a:solidFill>
            </a:rPr>
            <a:t>Samza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34726" y="67466"/>
        <a:ext cx="4658361" cy="641908"/>
      </dsp:txXfrm>
    </dsp:sp>
    <dsp:sp modelId="{2E560838-FE6E-4866-8743-9C35F63F15C6}">
      <dsp:nvSpPr>
        <dsp:cNvPr id="0" name=""/>
        <dsp:cNvSpPr/>
      </dsp:nvSpPr>
      <dsp:spPr>
        <a:xfrm>
          <a:off x="0" y="853540"/>
          <a:ext cx="4727813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Apache Spark</a:t>
          </a:r>
        </a:p>
      </dsp:txBody>
      <dsp:txXfrm>
        <a:off x="34726" y="888266"/>
        <a:ext cx="4658361" cy="641908"/>
      </dsp:txXfrm>
    </dsp:sp>
    <dsp:sp modelId="{B3A74C95-052A-433F-85CC-EC04CDBA23B8}">
      <dsp:nvSpPr>
        <dsp:cNvPr id="0" name=""/>
        <dsp:cNvSpPr/>
      </dsp:nvSpPr>
      <dsp:spPr>
        <a:xfrm>
          <a:off x="0" y="1674340"/>
          <a:ext cx="4727813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Apache Flink</a:t>
          </a:r>
        </a:p>
      </dsp:txBody>
      <dsp:txXfrm>
        <a:off x="34726" y="1709066"/>
        <a:ext cx="4658361" cy="641908"/>
      </dsp:txXfrm>
    </dsp:sp>
    <dsp:sp modelId="{D91B6598-5E2E-4C26-86E4-B922C45E2274}">
      <dsp:nvSpPr>
        <dsp:cNvPr id="0" name=""/>
        <dsp:cNvSpPr/>
      </dsp:nvSpPr>
      <dsp:spPr>
        <a:xfrm>
          <a:off x="0" y="2495140"/>
          <a:ext cx="4727813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2F2951"/>
              </a:solidFill>
            </a:rPr>
            <a:t>Dynomite</a:t>
          </a:r>
          <a:endParaRPr lang="en-US" sz="2400" b="1" kern="1200" dirty="0">
            <a:solidFill>
              <a:srgbClr val="2F2951"/>
            </a:solidFill>
          </a:endParaRPr>
        </a:p>
      </dsp:txBody>
      <dsp:txXfrm>
        <a:off x="34726" y="2529866"/>
        <a:ext cx="4658361" cy="6419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AFAB-E471-4E11-AF2F-3DDED1237A0C}">
      <dsp:nvSpPr>
        <dsp:cNvPr id="0" name=""/>
        <dsp:cNvSpPr/>
      </dsp:nvSpPr>
      <dsp:spPr>
        <a:xfrm>
          <a:off x="0" y="1420065"/>
          <a:ext cx="7622167" cy="121680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Process events and update CBB stores</a:t>
          </a:r>
        </a:p>
      </dsp:txBody>
      <dsp:txXfrm>
        <a:off x="59399" y="1479464"/>
        <a:ext cx="7503369" cy="1098002"/>
      </dsp:txXfrm>
    </dsp:sp>
    <dsp:sp modelId="{03ABF44F-471B-4C75-B379-643C33EBB039}">
      <dsp:nvSpPr>
        <dsp:cNvPr id="0" name=""/>
        <dsp:cNvSpPr/>
      </dsp:nvSpPr>
      <dsp:spPr>
        <a:xfrm>
          <a:off x="0" y="2824065"/>
          <a:ext cx="7622167" cy="121680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Different clients can pull events at own pace</a:t>
          </a:r>
        </a:p>
      </dsp:txBody>
      <dsp:txXfrm>
        <a:off x="59399" y="2883464"/>
        <a:ext cx="7503369" cy="1098002"/>
      </dsp:txXfrm>
    </dsp:sp>
    <dsp:sp modelId="{3F4FEE39-EF84-4D1A-B0C1-8B0BA02C9974}">
      <dsp:nvSpPr>
        <dsp:cNvPr id="0" name=""/>
        <dsp:cNvSpPr/>
      </dsp:nvSpPr>
      <dsp:spPr>
        <a:xfrm>
          <a:off x="0" y="4228065"/>
          <a:ext cx="7622167" cy="121680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Appropriate sharing and isolation</a:t>
          </a:r>
        </a:p>
      </dsp:txBody>
      <dsp:txXfrm>
        <a:off x="59399" y="4287464"/>
        <a:ext cx="7503369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18A95-F95E-41B3-B543-673F1912DE40}">
      <dsp:nvSpPr>
        <dsp:cNvPr id="0" name=""/>
        <dsp:cNvSpPr/>
      </dsp:nvSpPr>
      <dsp:spPr>
        <a:xfrm>
          <a:off x="0" y="5904"/>
          <a:ext cx="3013200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n>
                <a:noFill/>
              </a:ln>
              <a:solidFill>
                <a:srgbClr val="2F2951"/>
              </a:solidFill>
            </a:rPr>
            <a:t>Tenant Stores</a:t>
          </a:r>
        </a:p>
      </dsp:txBody>
      <dsp:txXfrm>
        <a:off x="34726" y="40630"/>
        <a:ext cx="2943748" cy="6419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B89C6-E741-4A88-B829-C8BC08CAC9DE}">
      <dsp:nvSpPr>
        <dsp:cNvPr id="0" name=""/>
        <dsp:cNvSpPr/>
      </dsp:nvSpPr>
      <dsp:spPr>
        <a:xfrm>
          <a:off x="0" y="5904"/>
          <a:ext cx="3040270" cy="711360"/>
        </a:xfrm>
        <a:prstGeom prst="roundRect">
          <a:avLst/>
        </a:prstGeom>
        <a:solidFill>
          <a:srgbClr val="FFC22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2F2951"/>
              </a:solidFill>
            </a:rPr>
            <a:t>Hop-On Store</a:t>
          </a:r>
        </a:p>
      </dsp:txBody>
      <dsp:txXfrm>
        <a:off x="34726" y="40630"/>
        <a:ext cx="2970818" cy="641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E4B1C-88A1-4F81-B065-11076B3B5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ADFB5-0308-41BA-898A-52C32203AE0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2FFEC-BE46-493D-8977-8185B6B1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3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3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8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3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9AF17-5BB8-ED47-97ED-1904BD2C53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5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62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6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2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7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9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9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1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92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7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AEA3-5CF3-9843-8DA2-75642F6818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0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B68C-5915-4D23-A2C6-5B96549FD7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2FFEC-BE46-493D-8977-8185B6B1BE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174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 userDrawn="1"/>
        </p:nvSpPr>
        <p:spPr>
          <a:xfrm>
            <a:off x="0" y="0"/>
            <a:ext cx="16129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5219700" y="3708400"/>
            <a:ext cx="5689531" cy="1379786"/>
            <a:chOff x="5219700" y="3708400"/>
            <a:chExt cx="5689531" cy="1379786"/>
          </a:xfrm>
        </p:grpSpPr>
        <p:sp>
          <p:nvSpPr>
            <p:cNvPr id="24" name="Shape 261"/>
            <p:cNvSpPr/>
            <p:nvPr/>
          </p:nvSpPr>
          <p:spPr>
            <a:xfrm>
              <a:off x="8064501" y="4178299"/>
              <a:ext cx="528398" cy="6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5" extrusionOk="0">
                  <a:moveTo>
                    <a:pt x="14622" y="13201"/>
                  </a:moveTo>
                  <a:cubicBezTo>
                    <a:pt x="14622" y="13567"/>
                    <a:pt x="14582" y="13945"/>
                    <a:pt x="14458" y="14275"/>
                  </a:cubicBezTo>
                  <a:cubicBezTo>
                    <a:pt x="13948" y="15649"/>
                    <a:pt x="12196" y="16811"/>
                    <a:pt x="10006" y="16811"/>
                  </a:cubicBezTo>
                  <a:cubicBezTo>
                    <a:pt x="8180" y="16811"/>
                    <a:pt x="6729" y="15969"/>
                    <a:pt x="6729" y="14187"/>
                  </a:cubicBezTo>
                  <a:cubicBezTo>
                    <a:pt x="6729" y="11462"/>
                    <a:pt x="10420" y="10708"/>
                    <a:pt x="14622" y="10726"/>
                  </a:cubicBezTo>
                  <a:cubicBezTo>
                    <a:pt x="14622" y="10726"/>
                    <a:pt x="14622" y="13201"/>
                    <a:pt x="14622" y="13201"/>
                  </a:cubicBezTo>
                  <a:close/>
                  <a:moveTo>
                    <a:pt x="21214" y="8452"/>
                  </a:moveTo>
                  <a:cubicBezTo>
                    <a:pt x="21214" y="3955"/>
                    <a:pt x="18851" y="0"/>
                    <a:pt x="10868" y="0"/>
                  </a:cubicBezTo>
                  <a:cubicBezTo>
                    <a:pt x="6768" y="0"/>
                    <a:pt x="3514" y="936"/>
                    <a:pt x="1739" y="1769"/>
                  </a:cubicBezTo>
                  <a:lnTo>
                    <a:pt x="3039" y="5383"/>
                  </a:lnTo>
                  <a:cubicBezTo>
                    <a:pt x="4661" y="4551"/>
                    <a:pt x="7248" y="3862"/>
                    <a:pt x="9695" y="3862"/>
                  </a:cubicBezTo>
                  <a:cubicBezTo>
                    <a:pt x="13745" y="3854"/>
                    <a:pt x="14409" y="5725"/>
                    <a:pt x="14409" y="6926"/>
                  </a:cubicBezTo>
                  <a:lnTo>
                    <a:pt x="14409" y="7210"/>
                  </a:lnTo>
                  <a:cubicBezTo>
                    <a:pt x="5579" y="7199"/>
                    <a:pt x="0" y="9683"/>
                    <a:pt x="0" y="14747"/>
                  </a:cubicBezTo>
                  <a:cubicBezTo>
                    <a:pt x="0" y="17838"/>
                    <a:pt x="2841" y="20735"/>
                    <a:pt x="7782" y="20735"/>
                  </a:cubicBezTo>
                  <a:cubicBezTo>
                    <a:pt x="10819" y="20735"/>
                    <a:pt x="13362" y="19750"/>
                    <a:pt x="14882" y="18171"/>
                  </a:cubicBezTo>
                  <a:lnTo>
                    <a:pt x="15033" y="18171"/>
                  </a:lnTo>
                  <a:cubicBezTo>
                    <a:pt x="15033" y="18171"/>
                    <a:pt x="16041" y="21600"/>
                    <a:pt x="21600" y="20289"/>
                  </a:cubicBezTo>
                  <a:cubicBezTo>
                    <a:pt x="21308" y="18861"/>
                    <a:pt x="21214" y="17340"/>
                    <a:pt x="21214" y="15507"/>
                  </a:cubicBezTo>
                  <a:cubicBezTo>
                    <a:pt x="21214" y="15507"/>
                    <a:pt x="21214" y="8452"/>
                    <a:pt x="21214" y="8452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25" name="Shape 262"/>
            <p:cNvSpPr/>
            <p:nvPr/>
          </p:nvSpPr>
          <p:spPr>
            <a:xfrm>
              <a:off x="5219700" y="4000499"/>
              <a:ext cx="1026622" cy="80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7" extrusionOk="0">
                  <a:moveTo>
                    <a:pt x="0" y="0"/>
                  </a:moveTo>
                  <a:cubicBezTo>
                    <a:pt x="0" y="0"/>
                    <a:pt x="2969" y="15156"/>
                    <a:pt x="3443" y="17616"/>
                  </a:cubicBezTo>
                  <a:cubicBezTo>
                    <a:pt x="3996" y="20488"/>
                    <a:pt x="4992" y="21544"/>
                    <a:pt x="7865" y="20832"/>
                  </a:cubicBezTo>
                  <a:lnTo>
                    <a:pt x="9720" y="11434"/>
                  </a:lnTo>
                  <a:cubicBezTo>
                    <a:pt x="10189" y="9100"/>
                    <a:pt x="10505" y="7436"/>
                    <a:pt x="10807" y="5062"/>
                  </a:cubicBezTo>
                  <a:lnTo>
                    <a:pt x="10860" y="5062"/>
                  </a:lnTo>
                  <a:cubicBezTo>
                    <a:pt x="11072" y="7460"/>
                    <a:pt x="11374" y="9108"/>
                    <a:pt x="11761" y="11443"/>
                  </a:cubicBezTo>
                  <a:cubicBezTo>
                    <a:pt x="11761" y="11443"/>
                    <a:pt x="12516" y="15708"/>
                    <a:pt x="12902" y="17949"/>
                  </a:cubicBezTo>
                  <a:cubicBezTo>
                    <a:pt x="13290" y="20189"/>
                    <a:pt x="14368" y="21600"/>
                    <a:pt x="17182" y="20832"/>
                  </a:cubicBezTo>
                  <a:lnTo>
                    <a:pt x="21600" y="0"/>
                  </a:lnTo>
                  <a:lnTo>
                    <a:pt x="18033" y="0"/>
                  </a:lnTo>
                  <a:lnTo>
                    <a:pt x="16525" y="9006"/>
                  </a:lnTo>
                  <a:cubicBezTo>
                    <a:pt x="16120" y="11628"/>
                    <a:pt x="15752" y="13676"/>
                    <a:pt x="15468" y="16075"/>
                  </a:cubicBezTo>
                  <a:lnTo>
                    <a:pt x="15418" y="16075"/>
                  </a:lnTo>
                  <a:cubicBezTo>
                    <a:pt x="15160" y="13700"/>
                    <a:pt x="14832" y="11733"/>
                    <a:pt x="14419" y="9179"/>
                  </a:cubicBezTo>
                  <a:lnTo>
                    <a:pt x="12849" y="0"/>
                  </a:lnTo>
                  <a:lnTo>
                    <a:pt x="9133" y="0"/>
                  </a:lnTo>
                  <a:lnTo>
                    <a:pt x="7453" y="8948"/>
                  </a:lnTo>
                  <a:cubicBezTo>
                    <a:pt x="6978" y="11666"/>
                    <a:pt x="6532" y="13862"/>
                    <a:pt x="6249" y="16179"/>
                  </a:cubicBezTo>
                  <a:lnTo>
                    <a:pt x="6198" y="16179"/>
                  </a:lnTo>
                  <a:cubicBezTo>
                    <a:pt x="5908" y="13997"/>
                    <a:pt x="5522" y="11238"/>
                    <a:pt x="5104" y="8606"/>
                  </a:cubicBezTo>
                  <a:cubicBezTo>
                    <a:pt x="5104" y="8606"/>
                    <a:pt x="4106" y="2206"/>
                    <a:pt x="3756" y="0"/>
                  </a:cubicBezTo>
                  <a:cubicBezTo>
                    <a:pt x="375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26" name="Shape 263"/>
            <p:cNvSpPr/>
            <p:nvPr/>
          </p:nvSpPr>
          <p:spPr>
            <a:xfrm>
              <a:off x="6210300" y="4178299"/>
              <a:ext cx="528365" cy="6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5" extrusionOk="0">
                  <a:moveTo>
                    <a:pt x="14622" y="13201"/>
                  </a:moveTo>
                  <a:cubicBezTo>
                    <a:pt x="14622" y="13567"/>
                    <a:pt x="14583" y="13945"/>
                    <a:pt x="14459" y="14275"/>
                  </a:cubicBezTo>
                  <a:cubicBezTo>
                    <a:pt x="13948" y="15649"/>
                    <a:pt x="12196" y="16811"/>
                    <a:pt x="10006" y="16811"/>
                  </a:cubicBezTo>
                  <a:cubicBezTo>
                    <a:pt x="8180" y="16811"/>
                    <a:pt x="6730" y="15969"/>
                    <a:pt x="6730" y="14187"/>
                  </a:cubicBezTo>
                  <a:cubicBezTo>
                    <a:pt x="6730" y="11462"/>
                    <a:pt x="10421" y="10708"/>
                    <a:pt x="14622" y="10726"/>
                  </a:cubicBezTo>
                  <a:cubicBezTo>
                    <a:pt x="14622" y="10726"/>
                    <a:pt x="14622" y="13201"/>
                    <a:pt x="14622" y="13201"/>
                  </a:cubicBezTo>
                  <a:close/>
                  <a:moveTo>
                    <a:pt x="21214" y="8452"/>
                  </a:moveTo>
                  <a:cubicBezTo>
                    <a:pt x="21214" y="3955"/>
                    <a:pt x="18851" y="0"/>
                    <a:pt x="10868" y="0"/>
                  </a:cubicBezTo>
                  <a:cubicBezTo>
                    <a:pt x="6768" y="0"/>
                    <a:pt x="3513" y="936"/>
                    <a:pt x="1739" y="1769"/>
                  </a:cubicBezTo>
                  <a:lnTo>
                    <a:pt x="3037" y="5383"/>
                  </a:lnTo>
                  <a:cubicBezTo>
                    <a:pt x="4661" y="4551"/>
                    <a:pt x="7246" y="3862"/>
                    <a:pt x="9694" y="3862"/>
                  </a:cubicBezTo>
                  <a:cubicBezTo>
                    <a:pt x="13747" y="3854"/>
                    <a:pt x="14410" y="5725"/>
                    <a:pt x="14410" y="6926"/>
                  </a:cubicBezTo>
                  <a:lnTo>
                    <a:pt x="14410" y="7210"/>
                  </a:lnTo>
                  <a:cubicBezTo>
                    <a:pt x="5579" y="7199"/>
                    <a:pt x="0" y="9683"/>
                    <a:pt x="0" y="14747"/>
                  </a:cubicBezTo>
                  <a:cubicBezTo>
                    <a:pt x="0" y="17838"/>
                    <a:pt x="2840" y="20735"/>
                    <a:pt x="7778" y="20735"/>
                  </a:cubicBezTo>
                  <a:cubicBezTo>
                    <a:pt x="10818" y="20735"/>
                    <a:pt x="13360" y="19750"/>
                    <a:pt x="14883" y="18171"/>
                  </a:cubicBezTo>
                  <a:lnTo>
                    <a:pt x="15033" y="18171"/>
                  </a:lnTo>
                  <a:cubicBezTo>
                    <a:pt x="15033" y="18171"/>
                    <a:pt x="16042" y="21600"/>
                    <a:pt x="21600" y="20289"/>
                  </a:cubicBezTo>
                  <a:cubicBezTo>
                    <a:pt x="21308" y="18861"/>
                    <a:pt x="21214" y="17340"/>
                    <a:pt x="21214" y="15507"/>
                  </a:cubicBezTo>
                  <a:cubicBezTo>
                    <a:pt x="21214" y="15507"/>
                    <a:pt x="21214" y="8452"/>
                    <a:pt x="21214" y="8452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27" name="Shape 264"/>
            <p:cNvSpPr/>
            <p:nvPr/>
          </p:nvSpPr>
          <p:spPr>
            <a:xfrm>
              <a:off x="6845300" y="4000499"/>
              <a:ext cx="161386" cy="79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014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17014"/>
                    <a:pt x="21600" y="17014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28" name="Shape 265"/>
            <p:cNvSpPr/>
            <p:nvPr/>
          </p:nvSpPr>
          <p:spPr>
            <a:xfrm>
              <a:off x="9118601" y="4000499"/>
              <a:ext cx="299715" cy="80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038"/>
                    <a:pt x="0" y="15669"/>
                    <a:pt x="0" y="15669"/>
                  </a:cubicBezTo>
                  <a:cubicBezTo>
                    <a:pt x="0" y="17829"/>
                    <a:pt x="1097" y="19343"/>
                    <a:pt x="3442" y="20268"/>
                  </a:cubicBezTo>
                  <a:cubicBezTo>
                    <a:pt x="5492" y="21076"/>
                    <a:pt x="8867" y="21600"/>
                    <a:pt x="12912" y="21600"/>
                  </a:cubicBezTo>
                  <a:cubicBezTo>
                    <a:pt x="16351" y="21600"/>
                    <a:pt x="19735" y="21358"/>
                    <a:pt x="21329" y="21138"/>
                  </a:cubicBezTo>
                  <a:lnTo>
                    <a:pt x="21179" y="17767"/>
                  </a:lnTo>
                  <a:cubicBezTo>
                    <a:pt x="19993" y="17876"/>
                    <a:pt x="18629" y="17962"/>
                    <a:pt x="16761" y="17962"/>
                  </a:cubicBezTo>
                  <a:cubicBezTo>
                    <a:pt x="12799" y="17962"/>
                    <a:pt x="11471" y="17021"/>
                    <a:pt x="11471" y="15081"/>
                  </a:cubicBezTo>
                  <a:lnTo>
                    <a:pt x="11471" y="9087"/>
                  </a:lnTo>
                  <a:lnTo>
                    <a:pt x="21600" y="9087"/>
                  </a:lnTo>
                  <a:lnTo>
                    <a:pt x="21600" y="5023"/>
                  </a:lnTo>
                  <a:lnTo>
                    <a:pt x="11471" y="5023"/>
                  </a:lnTo>
                  <a:lnTo>
                    <a:pt x="11471" y="0"/>
                  </a:lnTo>
                  <a:cubicBezTo>
                    <a:pt x="1147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29" name="Shape 266"/>
            <p:cNvSpPr/>
            <p:nvPr/>
          </p:nvSpPr>
          <p:spPr>
            <a:xfrm>
              <a:off x="8699500" y="4178299"/>
              <a:ext cx="349776" cy="61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7"/>
                  </a:moveTo>
                  <a:lnTo>
                    <a:pt x="0" y="21600"/>
                  </a:lnTo>
                  <a:lnTo>
                    <a:pt x="10282" y="21600"/>
                  </a:lnTo>
                  <a:lnTo>
                    <a:pt x="10282" y="10784"/>
                  </a:lnTo>
                  <a:cubicBezTo>
                    <a:pt x="10282" y="10200"/>
                    <a:pt x="10344" y="9691"/>
                    <a:pt x="10505" y="9225"/>
                  </a:cubicBezTo>
                  <a:cubicBezTo>
                    <a:pt x="11266" y="6959"/>
                    <a:pt x="14291" y="5511"/>
                    <a:pt x="18632" y="5511"/>
                  </a:cubicBezTo>
                  <a:cubicBezTo>
                    <a:pt x="19824" y="5511"/>
                    <a:pt x="20677" y="5585"/>
                    <a:pt x="21600" y="5661"/>
                  </a:cubicBezTo>
                  <a:lnTo>
                    <a:pt x="21600" y="131"/>
                  </a:lnTo>
                  <a:cubicBezTo>
                    <a:pt x="20826" y="41"/>
                    <a:pt x="20297" y="0"/>
                    <a:pt x="19334" y="0"/>
                  </a:cubicBezTo>
                  <a:cubicBezTo>
                    <a:pt x="15497" y="0"/>
                    <a:pt x="11132" y="1419"/>
                    <a:pt x="9300" y="4461"/>
                  </a:cubicBezTo>
                  <a:lnTo>
                    <a:pt x="9021" y="4461"/>
                  </a:lnTo>
                  <a:lnTo>
                    <a:pt x="9021" y="477"/>
                  </a:lnTo>
                  <a:cubicBezTo>
                    <a:pt x="9021" y="477"/>
                    <a:pt x="0" y="477"/>
                    <a:pt x="0" y="477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30" name="Shape 267"/>
            <p:cNvSpPr/>
            <p:nvPr/>
          </p:nvSpPr>
          <p:spPr>
            <a:xfrm>
              <a:off x="7112000" y="4178299"/>
              <a:ext cx="891189" cy="61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7"/>
                  </a:moveTo>
                  <a:lnTo>
                    <a:pt x="0" y="21600"/>
                  </a:lnTo>
                  <a:lnTo>
                    <a:pt x="3933" y="21600"/>
                  </a:lnTo>
                  <a:lnTo>
                    <a:pt x="3933" y="9212"/>
                  </a:lnTo>
                  <a:cubicBezTo>
                    <a:pt x="3933" y="8631"/>
                    <a:pt x="3978" y="8017"/>
                    <a:pt x="4117" y="7483"/>
                  </a:cubicBezTo>
                  <a:cubicBezTo>
                    <a:pt x="4443" y="6236"/>
                    <a:pt x="5238" y="4777"/>
                    <a:pt x="6507" y="4777"/>
                  </a:cubicBezTo>
                  <a:cubicBezTo>
                    <a:pt x="8094" y="4777"/>
                    <a:pt x="8836" y="6735"/>
                    <a:pt x="8836" y="9561"/>
                  </a:cubicBezTo>
                  <a:lnTo>
                    <a:pt x="8836" y="21600"/>
                  </a:lnTo>
                  <a:lnTo>
                    <a:pt x="12765" y="21600"/>
                  </a:lnTo>
                  <a:lnTo>
                    <a:pt x="12765" y="9062"/>
                  </a:lnTo>
                  <a:cubicBezTo>
                    <a:pt x="12765" y="8508"/>
                    <a:pt x="12817" y="7840"/>
                    <a:pt x="12928" y="7350"/>
                  </a:cubicBezTo>
                  <a:cubicBezTo>
                    <a:pt x="13251" y="5931"/>
                    <a:pt x="14108" y="4777"/>
                    <a:pt x="15288" y="4777"/>
                  </a:cubicBezTo>
                  <a:cubicBezTo>
                    <a:pt x="16897" y="4777"/>
                    <a:pt x="17669" y="6701"/>
                    <a:pt x="17669" y="10026"/>
                  </a:cubicBezTo>
                  <a:cubicBezTo>
                    <a:pt x="17669" y="10026"/>
                    <a:pt x="17669" y="18949"/>
                    <a:pt x="17669" y="21600"/>
                  </a:cubicBezTo>
                  <a:lnTo>
                    <a:pt x="21600" y="21600"/>
                  </a:lnTo>
                  <a:lnTo>
                    <a:pt x="21600" y="9159"/>
                  </a:lnTo>
                  <a:cubicBezTo>
                    <a:pt x="21600" y="2598"/>
                    <a:pt x="19318" y="0"/>
                    <a:pt x="16741" y="0"/>
                  </a:cubicBezTo>
                  <a:cubicBezTo>
                    <a:pt x="15600" y="0"/>
                    <a:pt x="14700" y="418"/>
                    <a:pt x="13885" y="1147"/>
                  </a:cubicBezTo>
                  <a:cubicBezTo>
                    <a:pt x="13201" y="1760"/>
                    <a:pt x="12588" y="2631"/>
                    <a:pt x="12052" y="3778"/>
                  </a:cubicBezTo>
                  <a:lnTo>
                    <a:pt x="11994" y="3778"/>
                  </a:lnTo>
                  <a:cubicBezTo>
                    <a:pt x="11373" y="1502"/>
                    <a:pt x="9911" y="0"/>
                    <a:pt x="8006" y="0"/>
                  </a:cubicBezTo>
                  <a:cubicBezTo>
                    <a:pt x="5558" y="0"/>
                    <a:pt x="4458" y="1811"/>
                    <a:pt x="3791" y="3347"/>
                  </a:cubicBezTo>
                  <a:lnTo>
                    <a:pt x="3733" y="3347"/>
                  </a:lnTo>
                  <a:lnTo>
                    <a:pt x="3733" y="477"/>
                  </a:lnTo>
                  <a:cubicBezTo>
                    <a:pt x="3733" y="477"/>
                    <a:pt x="0" y="477"/>
                    <a:pt x="0" y="477"/>
                  </a:cubicBezTo>
                  <a:close/>
                </a:path>
              </a:pathLst>
            </a:custGeom>
            <a:solidFill>
              <a:srgbClr val="003896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31" name="Shape 268"/>
            <p:cNvSpPr/>
            <p:nvPr/>
          </p:nvSpPr>
          <p:spPr>
            <a:xfrm>
              <a:off x="10198101" y="3708400"/>
              <a:ext cx="189023" cy="46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1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" name="Shape 269"/>
            <p:cNvSpPr/>
            <p:nvPr/>
          </p:nvSpPr>
          <p:spPr>
            <a:xfrm>
              <a:off x="9677400" y="4000499"/>
              <a:ext cx="431757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" name="Shape 270"/>
            <p:cNvSpPr/>
            <p:nvPr/>
          </p:nvSpPr>
          <p:spPr>
            <a:xfrm>
              <a:off x="10477500" y="4000499"/>
              <a:ext cx="431731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4" name="Shape 271"/>
            <p:cNvSpPr/>
            <p:nvPr/>
          </p:nvSpPr>
          <p:spPr>
            <a:xfrm>
              <a:off x="10198101" y="4622800"/>
              <a:ext cx="189023" cy="4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1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" name="Shape 272"/>
            <p:cNvSpPr/>
            <p:nvPr/>
          </p:nvSpPr>
          <p:spPr>
            <a:xfrm>
              <a:off x="10477500" y="4470399"/>
              <a:ext cx="431731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6" name="Shape 273"/>
            <p:cNvSpPr/>
            <p:nvPr/>
          </p:nvSpPr>
          <p:spPr>
            <a:xfrm>
              <a:off x="9677401" y="4470399"/>
              <a:ext cx="431756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38" name="Group 282"/>
          <p:cNvGrpSpPr/>
          <p:nvPr userDrawn="1"/>
        </p:nvGrpSpPr>
        <p:grpSpPr>
          <a:xfrm>
            <a:off x="4927760" y="-1250724"/>
            <a:ext cx="9931035" cy="11152877"/>
            <a:chOff x="0" y="0"/>
            <a:chExt cx="9931034" cy="11152876"/>
          </a:xfrm>
        </p:grpSpPr>
        <p:sp>
          <p:nvSpPr>
            <p:cNvPr id="39" name="Shape 276"/>
            <p:cNvSpPr/>
            <p:nvPr/>
          </p:nvSpPr>
          <p:spPr>
            <a:xfrm>
              <a:off x="4207945" y="-1"/>
              <a:ext cx="1523503" cy="3751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2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0" name="Shape 277"/>
            <p:cNvSpPr/>
            <p:nvPr/>
          </p:nvSpPr>
          <p:spPr>
            <a:xfrm>
              <a:off x="0" y="2344788"/>
              <a:ext cx="3479893" cy="262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1" name="Shape 278"/>
            <p:cNvSpPr/>
            <p:nvPr/>
          </p:nvSpPr>
          <p:spPr>
            <a:xfrm>
              <a:off x="6451337" y="2344788"/>
              <a:ext cx="3479698" cy="262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2" name="Shape 279"/>
            <p:cNvSpPr/>
            <p:nvPr/>
          </p:nvSpPr>
          <p:spPr>
            <a:xfrm>
              <a:off x="4207945" y="7401928"/>
              <a:ext cx="1523503" cy="375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2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" name="Shape 280"/>
            <p:cNvSpPr/>
            <p:nvPr/>
          </p:nvSpPr>
          <p:spPr>
            <a:xfrm>
              <a:off x="6451337" y="6197847"/>
              <a:ext cx="3479698" cy="262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4" name="Shape 281"/>
            <p:cNvSpPr/>
            <p:nvPr/>
          </p:nvSpPr>
          <p:spPr>
            <a:xfrm>
              <a:off x="-1" y="6197847"/>
              <a:ext cx="3479893" cy="262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rgbClr val="FFC63D">
                <a:alpha val="11702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48" name="Title 27"/>
          <p:cNvSpPr>
            <a:spLocks noGrp="1"/>
          </p:cNvSpPr>
          <p:nvPr>
            <p:ph type="title" hasCustomPrompt="1"/>
          </p:nvPr>
        </p:nvSpPr>
        <p:spPr>
          <a:xfrm>
            <a:off x="5232181" y="5049154"/>
            <a:ext cx="3599931" cy="3912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baseline="0">
                <a:solidFill>
                  <a:srgbClr val="002060"/>
                </a:solidFill>
                <a:latin typeface="Bogle" panose="020B0503020203060203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219700" y="5492277"/>
            <a:ext cx="3612412" cy="5284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117">
                <a:solidFill>
                  <a:srgbClr val="002060"/>
                </a:solidFill>
                <a:latin typeface="Bogle" panose="020B0503020203060203" pitchFamily="34" charset="0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1550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" y="0"/>
            <a:ext cx="16129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84803" y="-944337"/>
            <a:ext cx="9950989" cy="11175286"/>
            <a:chOff x="5308599" y="-1270001"/>
            <a:chExt cx="9950989" cy="11175286"/>
          </a:xfrm>
        </p:grpSpPr>
        <p:sp>
          <p:nvSpPr>
            <p:cNvPr id="5" name="Shape 216"/>
            <p:cNvSpPr/>
            <p:nvPr userDrawn="1"/>
          </p:nvSpPr>
          <p:spPr>
            <a:xfrm>
              <a:off x="9525000" y="-1270001"/>
              <a:ext cx="1526564" cy="3759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2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" name="Shape 217"/>
            <p:cNvSpPr/>
            <p:nvPr userDrawn="1"/>
          </p:nvSpPr>
          <p:spPr>
            <a:xfrm>
              <a:off x="5308600" y="1079500"/>
              <a:ext cx="3486884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" name="Shape 218"/>
            <p:cNvSpPr/>
            <p:nvPr userDrawn="1"/>
          </p:nvSpPr>
          <p:spPr>
            <a:xfrm>
              <a:off x="11772899" y="1079500"/>
              <a:ext cx="3486689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" name="Shape 219"/>
            <p:cNvSpPr/>
            <p:nvPr userDrawn="1"/>
          </p:nvSpPr>
          <p:spPr>
            <a:xfrm>
              <a:off x="9525000" y="6146800"/>
              <a:ext cx="1526564" cy="375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2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" name="Shape 220"/>
            <p:cNvSpPr/>
            <p:nvPr userDrawn="1"/>
          </p:nvSpPr>
          <p:spPr>
            <a:xfrm>
              <a:off x="11772899" y="4940300"/>
              <a:ext cx="3486689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" name="Shape 221"/>
            <p:cNvSpPr/>
            <p:nvPr userDrawn="1"/>
          </p:nvSpPr>
          <p:spPr>
            <a:xfrm>
              <a:off x="5308599" y="4940300"/>
              <a:ext cx="3486885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31852" y="3663373"/>
            <a:ext cx="12465246" cy="2001404"/>
          </a:xfrm>
          <a:prstGeom prst="rect">
            <a:avLst/>
          </a:prstGeom>
        </p:spPr>
        <p:txBody>
          <a:bodyPr anchor="ctr"/>
          <a:lstStyle>
            <a:lvl1pPr marL="0" marR="0" indent="0" algn="ctr" defTabSz="550333" rtl="0" eaLnBrk="1" fontAlgn="auto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baseline="0">
                <a:latin typeface="Bogle" panose="020B050302020306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ctr" defTabSz="550333" rtl="0" eaLnBrk="1" fontAlgn="auto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0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6129000" cy="9144000"/>
          </a:xfrm>
          <a:prstGeom prst="rect">
            <a:avLst/>
          </a:prstGeom>
          <a:solidFill>
            <a:srgbClr val="0470C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602" tIns="33602" rIns="33602" bIns="33602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3068" y="3774717"/>
            <a:ext cx="13894461" cy="151209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Bogle" panose="020B0503020203060203" pitchFamily="34" charset="0"/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372767" y="-1056879"/>
            <a:ext cx="9950989" cy="11175286"/>
            <a:chOff x="5308599" y="-1270001"/>
            <a:chExt cx="9950989" cy="11175286"/>
          </a:xfrm>
        </p:grpSpPr>
        <p:sp>
          <p:nvSpPr>
            <p:cNvPr id="9" name="Shape 216"/>
            <p:cNvSpPr/>
            <p:nvPr userDrawn="1"/>
          </p:nvSpPr>
          <p:spPr>
            <a:xfrm>
              <a:off x="9525000" y="-1270001"/>
              <a:ext cx="1526564" cy="3759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2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" name="Shape 217"/>
            <p:cNvSpPr/>
            <p:nvPr userDrawn="1"/>
          </p:nvSpPr>
          <p:spPr>
            <a:xfrm>
              <a:off x="5308600" y="1079500"/>
              <a:ext cx="3486884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" name="Shape 218"/>
            <p:cNvSpPr/>
            <p:nvPr userDrawn="1"/>
          </p:nvSpPr>
          <p:spPr>
            <a:xfrm>
              <a:off x="11772899" y="1079500"/>
              <a:ext cx="3486689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" name="Shape 219"/>
            <p:cNvSpPr/>
            <p:nvPr userDrawn="1"/>
          </p:nvSpPr>
          <p:spPr>
            <a:xfrm>
              <a:off x="9525000" y="6146800"/>
              <a:ext cx="1526564" cy="375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2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" name="Shape 220"/>
            <p:cNvSpPr/>
            <p:nvPr userDrawn="1"/>
          </p:nvSpPr>
          <p:spPr>
            <a:xfrm>
              <a:off x="11772899" y="4940300"/>
              <a:ext cx="3486689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" name="Shape 221"/>
            <p:cNvSpPr/>
            <p:nvPr userDrawn="1"/>
          </p:nvSpPr>
          <p:spPr>
            <a:xfrm>
              <a:off x="5308599" y="4940300"/>
              <a:ext cx="3486885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4230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8B5F4-63B2-BE46-B333-07481C2F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C2A2-D661-B748-98BB-42A7B624F67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9297D-B015-9946-987D-4E484F2C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B0E8D-B2A8-924C-B906-F11673ED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E843-BBAA-BE4B-9846-7216294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75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3641" y="868801"/>
            <a:ext cx="14801718" cy="10096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46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63641" y="423334"/>
            <a:ext cx="14801718" cy="4454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153657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8B28-3B71-4D4F-91A5-0DBB9B44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68" y="2279652"/>
            <a:ext cx="13911263" cy="3803649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2ECDF-5411-E848-9213-DA868C87E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468" y="6119285"/>
            <a:ext cx="13911263" cy="2000249"/>
          </a:xfrm>
        </p:spPr>
        <p:txBody>
          <a:bodyPr/>
          <a:lstStyle>
            <a:lvl1pPr marL="0" indent="0">
              <a:buNone/>
              <a:defRPr sz="3175">
                <a:solidFill>
                  <a:schemeClr val="tx1">
                    <a:tint val="75000"/>
                  </a:schemeClr>
                </a:solidFill>
              </a:defRPr>
            </a:lvl1pPr>
            <a:lvl2pPr marL="60483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2pPr>
            <a:lvl3pPr marL="120966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3pPr>
            <a:lvl4pPr marL="1814490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4pPr>
            <a:lvl5pPr marL="2419320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5pPr>
            <a:lvl6pPr marL="3024149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6pPr>
            <a:lvl7pPr marL="3628979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7pPr>
            <a:lvl8pPr marL="4233809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8pPr>
            <a:lvl9pPr marL="4838639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CFE8E-2607-D34B-B0CE-6E5B5E2F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C2A2-D661-B748-98BB-42A7B624F67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A2AB1-13BB-DD4F-9E56-BDE13196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CF0C7-3A20-2A41-9884-2425A330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E843-BBAA-BE4B-9846-7216294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Walmart_logo_transparent_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821" y="226902"/>
            <a:ext cx="1663597" cy="437790"/>
          </a:xfrm>
          <a:prstGeom prst="rect">
            <a:avLst/>
          </a:prstGeom>
          <a:ln w="3175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356183" y="850213"/>
            <a:ext cx="15416634" cy="1"/>
          </a:xfrm>
          <a:prstGeom prst="line">
            <a:avLst/>
          </a:prstGeom>
          <a:ln w="38100">
            <a:solidFill>
              <a:srgbClr val="A6AAA9"/>
            </a:solidFill>
            <a:prstDash val="sysDot"/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143" y="0"/>
            <a:ext cx="13894461" cy="85021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5819" y="2414693"/>
            <a:ext cx="5317309" cy="44352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7821" y="2414693"/>
            <a:ext cx="5317308" cy="44352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hape 302"/>
          <p:cNvSpPr/>
          <p:nvPr userDrawn="1"/>
        </p:nvSpPr>
        <p:spPr>
          <a:xfrm flipV="1">
            <a:off x="7882384" y="1659071"/>
            <a:ext cx="1" cy="6227180"/>
          </a:xfrm>
          <a:prstGeom prst="line">
            <a:avLst/>
          </a:prstGeom>
          <a:ln w="88900">
            <a:solidFill>
              <a:srgbClr val="ECECEC"/>
            </a:solidFill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925820" y="1659071"/>
            <a:ext cx="5317308" cy="530919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FFC000"/>
                </a:solidFill>
                <a:latin typeface="+mj-lt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COLUMN ONE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9037819" y="1659071"/>
            <a:ext cx="5317309" cy="530919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COLUMN ONE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7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184" y="2434221"/>
            <a:ext cx="4592444" cy="41940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61021" y="2414694"/>
            <a:ext cx="4911796" cy="41940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360176" y="1659071"/>
            <a:ext cx="4588452" cy="530919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COLUMN ONE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0861022" y="1659071"/>
            <a:ext cx="4911796" cy="530919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COLUMN 3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5"/>
          </p:nvPr>
        </p:nvSpPr>
        <p:spPr>
          <a:xfrm>
            <a:off x="5645304" y="2414693"/>
            <a:ext cx="4592444" cy="41940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649296" y="1639543"/>
            <a:ext cx="4588451" cy="530919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COLUMN TWO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Shape 313"/>
          <p:cNvSpPr/>
          <p:nvPr userDrawn="1"/>
        </p:nvSpPr>
        <p:spPr>
          <a:xfrm flipV="1">
            <a:off x="5215384" y="1659071"/>
            <a:ext cx="1" cy="6227180"/>
          </a:xfrm>
          <a:prstGeom prst="line">
            <a:avLst/>
          </a:prstGeom>
          <a:ln w="88900">
            <a:solidFill>
              <a:srgbClr val="ECECEC"/>
            </a:solidFill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18" name="Shape 314"/>
          <p:cNvSpPr/>
          <p:nvPr userDrawn="1"/>
        </p:nvSpPr>
        <p:spPr>
          <a:xfrm flipV="1">
            <a:off x="10549384" y="1659071"/>
            <a:ext cx="1" cy="6227180"/>
          </a:xfrm>
          <a:prstGeom prst="line">
            <a:avLst/>
          </a:prstGeom>
          <a:ln w="88900">
            <a:solidFill>
              <a:srgbClr val="ECECEC"/>
            </a:solidFill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1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6925" y="1316567"/>
            <a:ext cx="8915891" cy="649816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183" y="1316568"/>
            <a:ext cx="5956809" cy="65087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6183" y="0"/>
            <a:ext cx="12065590" cy="8502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6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6925" y="1316567"/>
            <a:ext cx="8915891" cy="6498167"/>
          </a:xfrm>
        </p:spPr>
        <p:txBody>
          <a:bodyPr anchor="t"/>
          <a:lstStyle>
            <a:lvl1pPr marL="0" indent="0">
              <a:buNone/>
              <a:defRPr sz="4233"/>
            </a:lvl1pPr>
            <a:lvl2pPr marL="604830" indent="0">
              <a:buNone/>
              <a:defRPr sz="3704"/>
            </a:lvl2pPr>
            <a:lvl3pPr marL="1209660" indent="0">
              <a:buNone/>
              <a:defRPr sz="3175"/>
            </a:lvl3pPr>
            <a:lvl4pPr marL="1814490" indent="0">
              <a:buNone/>
              <a:defRPr sz="2646"/>
            </a:lvl4pPr>
            <a:lvl5pPr marL="2419320" indent="0">
              <a:buNone/>
              <a:defRPr sz="2646"/>
            </a:lvl5pPr>
            <a:lvl6pPr marL="3024149" indent="0">
              <a:buNone/>
              <a:defRPr sz="2646"/>
            </a:lvl6pPr>
            <a:lvl7pPr marL="3628979" indent="0">
              <a:buNone/>
              <a:defRPr sz="2646"/>
            </a:lvl7pPr>
            <a:lvl8pPr marL="4233809" indent="0">
              <a:buNone/>
              <a:defRPr sz="2646"/>
            </a:lvl8pPr>
            <a:lvl9pPr marL="4838639" indent="0">
              <a:buNone/>
              <a:defRPr sz="2646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183" y="1316568"/>
            <a:ext cx="5956809" cy="65087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6183" y="0"/>
            <a:ext cx="12065590" cy="8502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8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2"/>
          <p:cNvSpPr/>
          <p:nvPr userDrawn="1"/>
        </p:nvSpPr>
        <p:spPr>
          <a:xfrm>
            <a:off x="0" y="0"/>
            <a:ext cx="16142995" cy="914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004DA7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Shape 133"/>
          <p:cNvSpPr/>
          <p:nvPr userDrawn="1"/>
        </p:nvSpPr>
        <p:spPr>
          <a:xfrm>
            <a:off x="5308600" y="1079500"/>
            <a:ext cx="3486884" cy="2626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0512" extrusionOk="0">
                <a:moveTo>
                  <a:pt x="20367" y="18188"/>
                </a:moveTo>
                <a:cubicBezTo>
                  <a:pt x="21155" y="16420"/>
                  <a:pt x="21094" y="14432"/>
                  <a:pt x="20265" y="13550"/>
                </a:cubicBezTo>
                <a:lnTo>
                  <a:pt x="5854" y="396"/>
                </a:lnTo>
                <a:cubicBezTo>
                  <a:pt x="4357" y="-732"/>
                  <a:pt x="2109" y="626"/>
                  <a:pt x="834" y="3503"/>
                </a:cubicBezTo>
                <a:cubicBezTo>
                  <a:pt x="-445" y="6377"/>
                  <a:pt x="-218" y="9589"/>
                  <a:pt x="1279" y="10715"/>
                </a:cubicBezTo>
                <a:lnTo>
                  <a:pt x="17233" y="20384"/>
                </a:lnTo>
                <a:cubicBezTo>
                  <a:pt x="18232" y="20868"/>
                  <a:pt x="19590" y="19942"/>
                  <a:pt x="20373" y="18175"/>
                </a:cubicBezTo>
                <a:cubicBezTo>
                  <a:pt x="20373" y="18175"/>
                  <a:pt x="20367" y="18188"/>
                  <a:pt x="20367" y="18188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Shape 134"/>
          <p:cNvSpPr/>
          <p:nvPr userDrawn="1"/>
        </p:nvSpPr>
        <p:spPr>
          <a:xfrm>
            <a:off x="11772899" y="1079500"/>
            <a:ext cx="3486689" cy="2626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0" h="20512" extrusionOk="0">
                <a:moveTo>
                  <a:pt x="549" y="18175"/>
                </a:moveTo>
                <a:cubicBezTo>
                  <a:pt x="1335" y="19942"/>
                  <a:pt x="2689" y="20868"/>
                  <a:pt x="3688" y="20384"/>
                </a:cubicBezTo>
                <a:lnTo>
                  <a:pt x="19651" y="10715"/>
                </a:lnTo>
                <a:cubicBezTo>
                  <a:pt x="21154" y="9589"/>
                  <a:pt x="21370" y="6377"/>
                  <a:pt x="20099" y="3503"/>
                </a:cubicBezTo>
                <a:cubicBezTo>
                  <a:pt x="18818" y="626"/>
                  <a:pt x="16567" y="-732"/>
                  <a:pt x="15072" y="396"/>
                </a:cubicBezTo>
                <a:lnTo>
                  <a:pt x="656" y="13550"/>
                </a:lnTo>
                <a:cubicBezTo>
                  <a:pt x="-169" y="14432"/>
                  <a:pt x="-230" y="16420"/>
                  <a:pt x="554" y="18188"/>
                </a:cubicBezTo>
                <a:cubicBezTo>
                  <a:pt x="554" y="18188"/>
                  <a:pt x="549" y="18175"/>
                  <a:pt x="549" y="18175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" name="Shape 136"/>
          <p:cNvSpPr/>
          <p:nvPr userDrawn="1"/>
        </p:nvSpPr>
        <p:spPr>
          <a:xfrm>
            <a:off x="11772899" y="4940300"/>
            <a:ext cx="3486689" cy="2626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0" h="20510" extrusionOk="0">
                <a:moveTo>
                  <a:pt x="549" y="2331"/>
                </a:moveTo>
                <a:cubicBezTo>
                  <a:pt x="1335" y="561"/>
                  <a:pt x="2689" y="-359"/>
                  <a:pt x="3688" y="131"/>
                </a:cubicBezTo>
                <a:lnTo>
                  <a:pt x="19651" y="9789"/>
                </a:lnTo>
                <a:cubicBezTo>
                  <a:pt x="21154" y="10920"/>
                  <a:pt x="21370" y="14133"/>
                  <a:pt x="20099" y="17010"/>
                </a:cubicBezTo>
                <a:cubicBezTo>
                  <a:pt x="18818" y="19878"/>
                  <a:pt x="16567" y="21241"/>
                  <a:pt x="15072" y="20116"/>
                </a:cubicBezTo>
                <a:lnTo>
                  <a:pt x="656" y="6972"/>
                </a:lnTo>
                <a:cubicBezTo>
                  <a:pt x="-169" y="6080"/>
                  <a:pt x="-230" y="4093"/>
                  <a:pt x="554" y="2327"/>
                </a:cubicBezTo>
                <a:cubicBezTo>
                  <a:pt x="554" y="2327"/>
                  <a:pt x="549" y="2331"/>
                  <a:pt x="549" y="2331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" name="Shape 137"/>
          <p:cNvSpPr/>
          <p:nvPr userDrawn="1"/>
        </p:nvSpPr>
        <p:spPr>
          <a:xfrm>
            <a:off x="5308599" y="4940300"/>
            <a:ext cx="3486885" cy="2626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0510" extrusionOk="0">
                <a:moveTo>
                  <a:pt x="20367" y="2327"/>
                </a:moveTo>
                <a:cubicBezTo>
                  <a:pt x="21155" y="4093"/>
                  <a:pt x="21094" y="6080"/>
                  <a:pt x="20265" y="6972"/>
                </a:cubicBezTo>
                <a:lnTo>
                  <a:pt x="5854" y="20116"/>
                </a:lnTo>
                <a:cubicBezTo>
                  <a:pt x="4357" y="21241"/>
                  <a:pt x="2109" y="19878"/>
                  <a:pt x="834" y="17010"/>
                </a:cubicBezTo>
                <a:cubicBezTo>
                  <a:pt x="-445" y="14133"/>
                  <a:pt x="-218" y="10920"/>
                  <a:pt x="1279" y="9789"/>
                </a:cubicBezTo>
                <a:lnTo>
                  <a:pt x="17233" y="131"/>
                </a:lnTo>
                <a:cubicBezTo>
                  <a:pt x="18232" y="-359"/>
                  <a:pt x="19590" y="561"/>
                  <a:pt x="20374" y="2331"/>
                </a:cubicBezTo>
                <a:cubicBezTo>
                  <a:pt x="20374" y="2331"/>
                  <a:pt x="20367" y="2327"/>
                  <a:pt x="20367" y="2327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5219700" y="3708400"/>
            <a:ext cx="5689531" cy="1379786"/>
            <a:chOff x="5219700" y="3708400"/>
            <a:chExt cx="5689531" cy="1379786"/>
          </a:xfrm>
        </p:grpSpPr>
        <p:sp>
          <p:nvSpPr>
            <p:cNvPr id="9" name="Shape 141"/>
            <p:cNvSpPr/>
            <p:nvPr/>
          </p:nvSpPr>
          <p:spPr>
            <a:xfrm>
              <a:off x="8064501" y="4178299"/>
              <a:ext cx="528398" cy="6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5" extrusionOk="0">
                  <a:moveTo>
                    <a:pt x="14622" y="13201"/>
                  </a:moveTo>
                  <a:cubicBezTo>
                    <a:pt x="14622" y="13567"/>
                    <a:pt x="14582" y="13945"/>
                    <a:pt x="14458" y="14275"/>
                  </a:cubicBezTo>
                  <a:cubicBezTo>
                    <a:pt x="13948" y="15649"/>
                    <a:pt x="12196" y="16811"/>
                    <a:pt x="10006" y="16811"/>
                  </a:cubicBezTo>
                  <a:cubicBezTo>
                    <a:pt x="8180" y="16811"/>
                    <a:pt x="6729" y="15969"/>
                    <a:pt x="6729" y="14187"/>
                  </a:cubicBezTo>
                  <a:cubicBezTo>
                    <a:pt x="6729" y="11462"/>
                    <a:pt x="10420" y="10708"/>
                    <a:pt x="14622" y="10726"/>
                  </a:cubicBezTo>
                  <a:cubicBezTo>
                    <a:pt x="14622" y="10726"/>
                    <a:pt x="14622" y="13201"/>
                    <a:pt x="14622" y="13201"/>
                  </a:cubicBezTo>
                  <a:close/>
                  <a:moveTo>
                    <a:pt x="21214" y="8452"/>
                  </a:moveTo>
                  <a:cubicBezTo>
                    <a:pt x="21214" y="3955"/>
                    <a:pt x="18851" y="0"/>
                    <a:pt x="10868" y="0"/>
                  </a:cubicBezTo>
                  <a:cubicBezTo>
                    <a:pt x="6768" y="0"/>
                    <a:pt x="3514" y="936"/>
                    <a:pt x="1739" y="1769"/>
                  </a:cubicBezTo>
                  <a:lnTo>
                    <a:pt x="3039" y="5383"/>
                  </a:lnTo>
                  <a:cubicBezTo>
                    <a:pt x="4661" y="4551"/>
                    <a:pt x="7248" y="3862"/>
                    <a:pt x="9695" y="3862"/>
                  </a:cubicBezTo>
                  <a:cubicBezTo>
                    <a:pt x="13745" y="3854"/>
                    <a:pt x="14409" y="5725"/>
                    <a:pt x="14409" y="6926"/>
                  </a:cubicBezTo>
                  <a:lnTo>
                    <a:pt x="14409" y="7210"/>
                  </a:lnTo>
                  <a:cubicBezTo>
                    <a:pt x="5579" y="7199"/>
                    <a:pt x="0" y="9683"/>
                    <a:pt x="0" y="14747"/>
                  </a:cubicBezTo>
                  <a:cubicBezTo>
                    <a:pt x="0" y="17838"/>
                    <a:pt x="2841" y="20735"/>
                    <a:pt x="7782" y="20735"/>
                  </a:cubicBezTo>
                  <a:cubicBezTo>
                    <a:pt x="10819" y="20735"/>
                    <a:pt x="13362" y="19750"/>
                    <a:pt x="14882" y="18171"/>
                  </a:cubicBezTo>
                  <a:lnTo>
                    <a:pt x="15033" y="18171"/>
                  </a:lnTo>
                  <a:cubicBezTo>
                    <a:pt x="15033" y="18171"/>
                    <a:pt x="16041" y="21600"/>
                    <a:pt x="21600" y="20289"/>
                  </a:cubicBezTo>
                  <a:cubicBezTo>
                    <a:pt x="21308" y="18861"/>
                    <a:pt x="21214" y="17340"/>
                    <a:pt x="21214" y="15507"/>
                  </a:cubicBezTo>
                  <a:cubicBezTo>
                    <a:pt x="21214" y="15507"/>
                    <a:pt x="21214" y="8452"/>
                    <a:pt x="21214" y="845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0" name="Shape 142"/>
            <p:cNvSpPr/>
            <p:nvPr/>
          </p:nvSpPr>
          <p:spPr>
            <a:xfrm>
              <a:off x="5219700" y="4000499"/>
              <a:ext cx="1026622" cy="80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7" extrusionOk="0">
                  <a:moveTo>
                    <a:pt x="0" y="0"/>
                  </a:moveTo>
                  <a:cubicBezTo>
                    <a:pt x="0" y="0"/>
                    <a:pt x="2969" y="15156"/>
                    <a:pt x="3443" y="17616"/>
                  </a:cubicBezTo>
                  <a:cubicBezTo>
                    <a:pt x="3996" y="20488"/>
                    <a:pt x="4992" y="21544"/>
                    <a:pt x="7865" y="20832"/>
                  </a:cubicBezTo>
                  <a:lnTo>
                    <a:pt x="9720" y="11434"/>
                  </a:lnTo>
                  <a:cubicBezTo>
                    <a:pt x="10189" y="9100"/>
                    <a:pt x="10505" y="7436"/>
                    <a:pt x="10807" y="5062"/>
                  </a:cubicBezTo>
                  <a:lnTo>
                    <a:pt x="10860" y="5062"/>
                  </a:lnTo>
                  <a:cubicBezTo>
                    <a:pt x="11072" y="7460"/>
                    <a:pt x="11374" y="9108"/>
                    <a:pt x="11761" y="11443"/>
                  </a:cubicBezTo>
                  <a:cubicBezTo>
                    <a:pt x="11761" y="11443"/>
                    <a:pt x="12516" y="15708"/>
                    <a:pt x="12902" y="17949"/>
                  </a:cubicBezTo>
                  <a:cubicBezTo>
                    <a:pt x="13290" y="20189"/>
                    <a:pt x="14368" y="21600"/>
                    <a:pt x="17182" y="20832"/>
                  </a:cubicBezTo>
                  <a:lnTo>
                    <a:pt x="21600" y="0"/>
                  </a:lnTo>
                  <a:lnTo>
                    <a:pt x="18033" y="0"/>
                  </a:lnTo>
                  <a:lnTo>
                    <a:pt x="16525" y="9006"/>
                  </a:lnTo>
                  <a:cubicBezTo>
                    <a:pt x="16120" y="11628"/>
                    <a:pt x="15752" y="13676"/>
                    <a:pt x="15468" y="16075"/>
                  </a:cubicBezTo>
                  <a:lnTo>
                    <a:pt x="15418" y="16075"/>
                  </a:lnTo>
                  <a:cubicBezTo>
                    <a:pt x="15160" y="13700"/>
                    <a:pt x="14832" y="11733"/>
                    <a:pt x="14419" y="9179"/>
                  </a:cubicBezTo>
                  <a:lnTo>
                    <a:pt x="12849" y="0"/>
                  </a:lnTo>
                  <a:lnTo>
                    <a:pt x="9133" y="0"/>
                  </a:lnTo>
                  <a:lnTo>
                    <a:pt x="7453" y="8948"/>
                  </a:lnTo>
                  <a:cubicBezTo>
                    <a:pt x="6978" y="11666"/>
                    <a:pt x="6532" y="13862"/>
                    <a:pt x="6249" y="16179"/>
                  </a:cubicBezTo>
                  <a:lnTo>
                    <a:pt x="6198" y="16179"/>
                  </a:lnTo>
                  <a:cubicBezTo>
                    <a:pt x="5908" y="13997"/>
                    <a:pt x="5522" y="11238"/>
                    <a:pt x="5104" y="8606"/>
                  </a:cubicBezTo>
                  <a:cubicBezTo>
                    <a:pt x="5104" y="8606"/>
                    <a:pt x="4106" y="2206"/>
                    <a:pt x="3756" y="0"/>
                  </a:cubicBezTo>
                  <a:cubicBezTo>
                    <a:pt x="375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1" name="Shape 143"/>
            <p:cNvSpPr/>
            <p:nvPr/>
          </p:nvSpPr>
          <p:spPr>
            <a:xfrm>
              <a:off x="6210300" y="4178299"/>
              <a:ext cx="528365" cy="6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5" extrusionOk="0">
                  <a:moveTo>
                    <a:pt x="14622" y="13201"/>
                  </a:moveTo>
                  <a:cubicBezTo>
                    <a:pt x="14622" y="13567"/>
                    <a:pt x="14583" y="13945"/>
                    <a:pt x="14459" y="14275"/>
                  </a:cubicBezTo>
                  <a:cubicBezTo>
                    <a:pt x="13948" y="15649"/>
                    <a:pt x="12196" y="16811"/>
                    <a:pt x="10006" y="16811"/>
                  </a:cubicBezTo>
                  <a:cubicBezTo>
                    <a:pt x="8180" y="16811"/>
                    <a:pt x="6730" y="15969"/>
                    <a:pt x="6730" y="14187"/>
                  </a:cubicBezTo>
                  <a:cubicBezTo>
                    <a:pt x="6730" y="11462"/>
                    <a:pt x="10421" y="10708"/>
                    <a:pt x="14622" y="10726"/>
                  </a:cubicBezTo>
                  <a:cubicBezTo>
                    <a:pt x="14622" y="10726"/>
                    <a:pt x="14622" y="13201"/>
                    <a:pt x="14622" y="13201"/>
                  </a:cubicBezTo>
                  <a:close/>
                  <a:moveTo>
                    <a:pt x="21214" y="8452"/>
                  </a:moveTo>
                  <a:cubicBezTo>
                    <a:pt x="21214" y="3955"/>
                    <a:pt x="18851" y="0"/>
                    <a:pt x="10868" y="0"/>
                  </a:cubicBezTo>
                  <a:cubicBezTo>
                    <a:pt x="6768" y="0"/>
                    <a:pt x="3513" y="936"/>
                    <a:pt x="1739" y="1769"/>
                  </a:cubicBezTo>
                  <a:lnTo>
                    <a:pt x="3037" y="5383"/>
                  </a:lnTo>
                  <a:cubicBezTo>
                    <a:pt x="4661" y="4551"/>
                    <a:pt x="7246" y="3862"/>
                    <a:pt x="9694" y="3862"/>
                  </a:cubicBezTo>
                  <a:cubicBezTo>
                    <a:pt x="13747" y="3854"/>
                    <a:pt x="14410" y="5725"/>
                    <a:pt x="14410" y="6926"/>
                  </a:cubicBezTo>
                  <a:lnTo>
                    <a:pt x="14410" y="7210"/>
                  </a:lnTo>
                  <a:cubicBezTo>
                    <a:pt x="5579" y="7199"/>
                    <a:pt x="0" y="9683"/>
                    <a:pt x="0" y="14747"/>
                  </a:cubicBezTo>
                  <a:cubicBezTo>
                    <a:pt x="0" y="17838"/>
                    <a:pt x="2840" y="20735"/>
                    <a:pt x="7778" y="20735"/>
                  </a:cubicBezTo>
                  <a:cubicBezTo>
                    <a:pt x="10818" y="20735"/>
                    <a:pt x="13360" y="19750"/>
                    <a:pt x="14883" y="18171"/>
                  </a:cubicBezTo>
                  <a:lnTo>
                    <a:pt x="15033" y="18171"/>
                  </a:lnTo>
                  <a:cubicBezTo>
                    <a:pt x="15033" y="18171"/>
                    <a:pt x="16042" y="21600"/>
                    <a:pt x="21600" y="20289"/>
                  </a:cubicBezTo>
                  <a:cubicBezTo>
                    <a:pt x="21308" y="18861"/>
                    <a:pt x="21214" y="17340"/>
                    <a:pt x="21214" y="15507"/>
                  </a:cubicBezTo>
                  <a:cubicBezTo>
                    <a:pt x="21214" y="15507"/>
                    <a:pt x="21214" y="8452"/>
                    <a:pt x="21214" y="845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2" name="Shape 144"/>
            <p:cNvSpPr/>
            <p:nvPr/>
          </p:nvSpPr>
          <p:spPr>
            <a:xfrm>
              <a:off x="6845300" y="4000499"/>
              <a:ext cx="161386" cy="79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014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17014"/>
                    <a:pt x="21600" y="1701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3" name="Shape 145"/>
            <p:cNvSpPr/>
            <p:nvPr/>
          </p:nvSpPr>
          <p:spPr>
            <a:xfrm>
              <a:off x="9118601" y="4000499"/>
              <a:ext cx="299715" cy="80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038"/>
                    <a:pt x="0" y="15669"/>
                    <a:pt x="0" y="15669"/>
                  </a:cubicBezTo>
                  <a:cubicBezTo>
                    <a:pt x="0" y="17829"/>
                    <a:pt x="1097" y="19343"/>
                    <a:pt x="3442" y="20268"/>
                  </a:cubicBezTo>
                  <a:cubicBezTo>
                    <a:pt x="5492" y="21076"/>
                    <a:pt x="8867" y="21600"/>
                    <a:pt x="12912" y="21600"/>
                  </a:cubicBezTo>
                  <a:cubicBezTo>
                    <a:pt x="16351" y="21600"/>
                    <a:pt x="19735" y="21358"/>
                    <a:pt x="21329" y="21138"/>
                  </a:cubicBezTo>
                  <a:lnTo>
                    <a:pt x="21179" y="17767"/>
                  </a:lnTo>
                  <a:cubicBezTo>
                    <a:pt x="19993" y="17876"/>
                    <a:pt x="18629" y="17962"/>
                    <a:pt x="16761" y="17962"/>
                  </a:cubicBezTo>
                  <a:cubicBezTo>
                    <a:pt x="12799" y="17962"/>
                    <a:pt x="11471" y="17021"/>
                    <a:pt x="11471" y="15081"/>
                  </a:cubicBezTo>
                  <a:lnTo>
                    <a:pt x="11471" y="9087"/>
                  </a:lnTo>
                  <a:lnTo>
                    <a:pt x="21600" y="9087"/>
                  </a:lnTo>
                  <a:lnTo>
                    <a:pt x="21600" y="5023"/>
                  </a:lnTo>
                  <a:lnTo>
                    <a:pt x="11471" y="5023"/>
                  </a:lnTo>
                  <a:lnTo>
                    <a:pt x="11471" y="0"/>
                  </a:lnTo>
                  <a:cubicBezTo>
                    <a:pt x="1147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4" name="Shape 146"/>
            <p:cNvSpPr/>
            <p:nvPr/>
          </p:nvSpPr>
          <p:spPr>
            <a:xfrm>
              <a:off x="8699500" y="4178299"/>
              <a:ext cx="349776" cy="61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7"/>
                  </a:moveTo>
                  <a:lnTo>
                    <a:pt x="0" y="21600"/>
                  </a:lnTo>
                  <a:lnTo>
                    <a:pt x="10282" y="21600"/>
                  </a:lnTo>
                  <a:lnTo>
                    <a:pt x="10282" y="10784"/>
                  </a:lnTo>
                  <a:cubicBezTo>
                    <a:pt x="10282" y="10200"/>
                    <a:pt x="10344" y="9691"/>
                    <a:pt x="10505" y="9225"/>
                  </a:cubicBezTo>
                  <a:cubicBezTo>
                    <a:pt x="11266" y="6959"/>
                    <a:pt x="14291" y="5511"/>
                    <a:pt x="18632" y="5511"/>
                  </a:cubicBezTo>
                  <a:cubicBezTo>
                    <a:pt x="19824" y="5511"/>
                    <a:pt x="20677" y="5585"/>
                    <a:pt x="21600" y="5661"/>
                  </a:cubicBezTo>
                  <a:lnTo>
                    <a:pt x="21600" y="131"/>
                  </a:lnTo>
                  <a:cubicBezTo>
                    <a:pt x="20826" y="41"/>
                    <a:pt x="20297" y="0"/>
                    <a:pt x="19334" y="0"/>
                  </a:cubicBezTo>
                  <a:cubicBezTo>
                    <a:pt x="15497" y="0"/>
                    <a:pt x="11132" y="1419"/>
                    <a:pt x="9300" y="4461"/>
                  </a:cubicBezTo>
                  <a:lnTo>
                    <a:pt x="9021" y="4461"/>
                  </a:lnTo>
                  <a:lnTo>
                    <a:pt x="9021" y="477"/>
                  </a:lnTo>
                  <a:cubicBezTo>
                    <a:pt x="9021" y="477"/>
                    <a:pt x="0" y="477"/>
                    <a:pt x="0" y="47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5" name="Shape 147"/>
            <p:cNvSpPr/>
            <p:nvPr/>
          </p:nvSpPr>
          <p:spPr>
            <a:xfrm>
              <a:off x="7112000" y="4178299"/>
              <a:ext cx="891189" cy="61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7"/>
                  </a:moveTo>
                  <a:lnTo>
                    <a:pt x="0" y="21600"/>
                  </a:lnTo>
                  <a:lnTo>
                    <a:pt x="3933" y="21600"/>
                  </a:lnTo>
                  <a:lnTo>
                    <a:pt x="3933" y="9212"/>
                  </a:lnTo>
                  <a:cubicBezTo>
                    <a:pt x="3933" y="8631"/>
                    <a:pt x="3978" y="8017"/>
                    <a:pt x="4117" y="7483"/>
                  </a:cubicBezTo>
                  <a:cubicBezTo>
                    <a:pt x="4443" y="6236"/>
                    <a:pt x="5238" y="4777"/>
                    <a:pt x="6507" y="4777"/>
                  </a:cubicBezTo>
                  <a:cubicBezTo>
                    <a:pt x="8094" y="4777"/>
                    <a:pt x="8836" y="6735"/>
                    <a:pt x="8836" y="9561"/>
                  </a:cubicBezTo>
                  <a:lnTo>
                    <a:pt x="8836" y="21600"/>
                  </a:lnTo>
                  <a:lnTo>
                    <a:pt x="12765" y="21600"/>
                  </a:lnTo>
                  <a:lnTo>
                    <a:pt x="12765" y="9062"/>
                  </a:lnTo>
                  <a:cubicBezTo>
                    <a:pt x="12765" y="8508"/>
                    <a:pt x="12817" y="7840"/>
                    <a:pt x="12928" y="7350"/>
                  </a:cubicBezTo>
                  <a:cubicBezTo>
                    <a:pt x="13251" y="5931"/>
                    <a:pt x="14108" y="4777"/>
                    <a:pt x="15288" y="4777"/>
                  </a:cubicBezTo>
                  <a:cubicBezTo>
                    <a:pt x="16897" y="4777"/>
                    <a:pt x="17669" y="6701"/>
                    <a:pt x="17669" y="10026"/>
                  </a:cubicBezTo>
                  <a:cubicBezTo>
                    <a:pt x="17669" y="10026"/>
                    <a:pt x="17669" y="18949"/>
                    <a:pt x="17669" y="21600"/>
                  </a:cubicBezTo>
                  <a:lnTo>
                    <a:pt x="21600" y="21600"/>
                  </a:lnTo>
                  <a:lnTo>
                    <a:pt x="21600" y="9159"/>
                  </a:lnTo>
                  <a:cubicBezTo>
                    <a:pt x="21600" y="2598"/>
                    <a:pt x="19318" y="0"/>
                    <a:pt x="16741" y="0"/>
                  </a:cubicBezTo>
                  <a:cubicBezTo>
                    <a:pt x="15600" y="0"/>
                    <a:pt x="14700" y="418"/>
                    <a:pt x="13885" y="1147"/>
                  </a:cubicBezTo>
                  <a:cubicBezTo>
                    <a:pt x="13201" y="1760"/>
                    <a:pt x="12588" y="2631"/>
                    <a:pt x="12052" y="3778"/>
                  </a:cubicBezTo>
                  <a:lnTo>
                    <a:pt x="11994" y="3778"/>
                  </a:lnTo>
                  <a:cubicBezTo>
                    <a:pt x="11373" y="1502"/>
                    <a:pt x="9911" y="0"/>
                    <a:pt x="8006" y="0"/>
                  </a:cubicBezTo>
                  <a:cubicBezTo>
                    <a:pt x="5558" y="0"/>
                    <a:pt x="4458" y="1811"/>
                    <a:pt x="3791" y="3347"/>
                  </a:cubicBezTo>
                  <a:lnTo>
                    <a:pt x="3733" y="3347"/>
                  </a:lnTo>
                  <a:lnTo>
                    <a:pt x="3733" y="477"/>
                  </a:lnTo>
                  <a:cubicBezTo>
                    <a:pt x="3733" y="477"/>
                    <a:pt x="0" y="477"/>
                    <a:pt x="0" y="47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+mj-lt"/>
              </a:endParaRPr>
            </a:p>
          </p:txBody>
        </p:sp>
        <p:sp>
          <p:nvSpPr>
            <p:cNvPr id="16" name="Shape 148"/>
            <p:cNvSpPr/>
            <p:nvPr/>
          </p:nvSpPr>
          <p:spPr>
            <a:xfrm>
              <a:off x="10198101" y="3708400"/>
              <a:ext cx="189023" cy="46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1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" name="Shape 149"/>
            <p:cNvSpPr/>
            <p:nvPr/>
          </p:nvSpPr>
          <p:spPr>
            <a:xfrm>
              <a:off x="9677400" y="4000499"/>
              <a:ext cx="431757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Shape 150"/>
            <p:cNvSpPr/>
            <p:nvPr/>
          </p:nvSpPr>
          <p:spPr>
            <a:xfrm>
              <a:off x="10477500" y="4000499"/>
              <a:ext cx="431731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" name="Shape 151"/>
            <p:cNvSpPr/>
            <p:nvPr/>
          </p:nvSpPr>
          <p:spPr>
            <a:xfrm>
              <a:off x="10198101" y="4622800"/>
              <a:ext cx="189023" cy="4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1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" name="Shape 152"/>
            <p:cNvSpPr/>
            <p:nvPr/>
          </p:nvSpPr>
          <p:spPr>
            <a:xfrm>
              <a:off x="10477500" y="4470399"/>
              <a:ext cx="431731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" name="Shape 153"/>
            <p:cNvSpPr/>
            <p:nvPr/>
          </p:nvSpPr>
          <p:spPr>
            <a:xfrm>
              <a:off x="9677401" y="4470399"/>
              <a:ext cx="431756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3" name="Shape 132"/>
          <p:cNvSpPr/>
          <p:nvPr userDrawn="1"/>
        </p:nvSpPr>
        <p:spPr>
          <a:xfrm>
            <a:off x="9525000" y="-1270001"/>
            <a:ext cx="1526564" cy="3759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0" y="21600"/>
                </a:moveTo>
                <a:cubicBezTo>
                  <a:pt x="14482" y="21600"/>
                  <a:pt x="17529" y="20820"/>
                  <a:pt x="17941" y="19809"/>
                </a:cubicBezTo>
                <a:lnTo>
                  <a:pt x="21600" y="3022"/>
                </a:lnTo>
                <a:cubicBezTo>
                  <a:pt x="21600" y="1363"/>
                  <a:pt x="16813" y="0"/>
                  <a:pt x="10791" y="0"/>
                </a:cubicBezTo>
                <a:cubicBezTo>
                  <a:pt x="4779" y="0"/>
                  <a:pt x="0" y="1363"/>
                  <a:pt x="0" y="3022"/>
                </a:cubicBezTo>
                <a:lnTo>
                  <a:pt x="3651" y="19809"/>
                </a:lnTo>
                <a:cubicBezTo>
                  <a:pt x="4054" y="20820"/>
                  <a:pt x="7105" y="21600"/>
                  <a:pt x="10793" y="21600"/>
                </a:cubicBezTo>
                <a:cubicBezTo>
                  <a:pt x="10793" y="21600"/>
                  <a:pt x="10780" y="21600"/>
                  <a:pt x="10780" y="21600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" name="Shape 135"/>
          <p:cNvSpPr/>
          <p:nvPr userDrawn="1"/>
        </p:nvSpPr>
        <p:spPr>
          <a:xfrm>
            <a:off x="9525000" y="6146800"/>
            <a:ext cx="1526564" cy="3758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0" y="0"/>
                </a:moveTo>
                <a:cubicBezTo>
                  <a:pt x="14482" y="0"/>
                  <a:pt x="17529" y="777"/>
                  <a:pt x="17941" y="1787"/>
                </a:cubicBezTo>
                <a:lnTo>
                  <a:pt x="21600" y="18577"/>
                </a:lnTo>
                <a:cubicBezTo>
                  <a:pt x="21600" y="20240"/>
                  <a:pt x="16813" y="21600"/>
                  <a:pt x="10791" y="21600"/>
                </a:cubicBezTo>
                <a:cubicBezTo>
                  <a:pt x="4779" y="21600"/>
                  <a:pt x="0" y="20240"/>
                  <a:pt x="0" y="18577"/>
                </a:cubicBezTo>
                <a:lnTo>
                  <a:pt x="3651" y="1787"/>
                </a:lnTo>
                <a:cubicBezTo>
                  <a:pt x="4054" y="777"/>
                  <a:pt x="7105" y="0"/>
                  <a:pt x="10793" y="0"/>
                </a:cubicBezTo>
                <a:cubicBezTo>
                  <a:pt x="10793" y="0"/>
                  <a:pt x="10780" y="0"/>
                  <a:pt x="10780" y="0"/>
                </a:cubicBezTo>
                <a:close/>
              </a:path>
            </a:pathLst>
          </a:custGeom>
          <a:solidFill>
            <a:srgbClr val="011993">
              <a:alpha val="19207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" name="Title 27"/>
          <p:cNvSpPr>
            <a:spLocks noGrp="1"/>
          </p:cNvSpPr>
          <p:nvPr>
            <p:ph type="title" hasCustomPrompt="1"/>
          </p:nvPr>
        </p:nvSpPr>
        <p:spPr>
          <a:xfrm>
            <a:off x="5232181" y="5012734"/>
            <a:ext cx="4184110" cy="4276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baseline="0">
                <a:solidFill>
                  <a:schemeClr val="bg1"/>
                </a:solidFill>
                <a:latin typeface="Bogle" panose="020B0503020203060203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232180" y="5512857"/>
            <a:ext cx="4186135" cy="4379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117">
                <a:solidFill>
                  <a:schemeClr val="bg1"/>
                </a:solidFill>
                <a:latin typeface="Bogle" panose="020B0503020203060203" pitchFamily="34" charset="0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5738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308599" y="-1270001"/>
            <a:ext cx="9950989" cy="11175286"/>
            <a:chOff x="5308599" y="-1270001"/>
            <a:chExt cx="9950989" cy="11175286"/>
          </a:xfrm>
        </p:grpSpPr>
        <p:sp>
          <p:nvSpPr>
            <p:cNvPr id="109" name="Shape 216"/>
            <p:cNvSpPr/>
            <p:nvPr userDrawn="1"/>
          </p:nvSpPr>
          <p:spPr>
            <a:xfrm>
              <a:off x="9525000" y="-1270001"/>
              <a:ext cx="1526564" cy="3759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2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0" name="Shape 217"/>
            <p:cNvSpPr/>
            <p:nvPr userDrawn="1"/>
          </p:nvSpPr>
          <p:spPr>
            <a:xfrm>
              <a:off x="5308600" y="1079500"/>
              <a:ext cx="3486884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1" name="Shape 218"/>
            <p:cNvSpPr/>
            <p:nvPr userDrawn="1"/>
          </p:nvSpPr>
          <p:spPr>
            <a:xfrm>
              <a:off x="11772899" y="1079500"/>
              <a:ext cx="3486689" cy="262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" name="Shape 219"/>
            <p:cNvSpPr/>
            <p:nvPr userDrawn="1"/>
          </p:nvSpPr>
          <p:spPr>
            <a:xfrm>
              <a:off x="9525000" y="6146800"/>
              <a:ext cx="1526564" cy="375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2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" name="Shape 220"/>
            <p:cNvSpPr/>
            <p:nvPr userDrawn="1"/>
          </p:nvSpPr>
          <p:spPr>
            <a:xfrm>
              <a:off x="11772899" y="4940300"/>
              <a:ext cx="3486689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" name="Shape 221"/>
            <p:cNvSpPr/>
            <p:nvPr userDrawn="1"/>
          </p:nvSpPr>
          <p:spPr>
            <a:xfrm>
              <a:off x="5308599" y="4940300"/>
              <a:ext cx="3486885" cy="26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chemeClr val="accent1">
                <a:satOff val="-3355"/>
                <a:lumOff val="26614"/>
                <a:alpha val="11702"/>
              </a:schemeClr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16" name="Shape 225"/>
          <p:cNvSpPr/>
          <p:nvPr/>
        </p:nvSpPr>
        <p:spPr>
          <a:xfrm>
            <a:off x="8064501" y="4178299"/>
            <a:ext cx="528398" cy="62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14622" y="13201"/>
                </a:moveTo>
                <a:cubicBezTo>
                  <a:pt x="14622" y="13567"/>
                  <a:pt x="14582" y="13945"/>
                  <a:pt x="14458" y="14275"/>
                </a:cubicBezTo>
                <a:cubicBezTo>
                  <a:pt x="13948" y="15649"/>
                  <a:pt x="12196" y="16811"/>
                  <a:pt x="10006" y="16811"/>
                </a:cubicBezTo>
                <a:cubicBezTo>
                  <a:pt x="8180" y="16811"/>
                  <a:pt x="6729" y="15969"/>
                  <a:pt x="6729" y="14187"/>
                </a:cubicBezTo>
                <a:cubicBezTo>
                  <a:pt x="6729" y="11462"/>
                  <a:pt x="10420" y="10708"/>
                  <a:pt x="14622" y="10726"/>
                </a:cubicBezTo>
                <a:cubicBezTo>
                  <a:pt x="14622" y="10726"/>
                  <a:pt x="14622" y="13201"/>
                  <a:pt x="14622" y="13201"/>
                </a:cubicBezTo>
                <a:close/>
                <a:moveTo>
                  <a:pt x="21214" y="8452"/>
                </a:moveTo>
                <a:cubicBezTo>
                  <a:pt x="21214" y="3955"/>
                  <a:pt x="18851" y="0"/>
                  <a:pt x="10868" y="0"/>
                </a:cubicBezTo>
                <a:cubicBezTo>
                  <a:pt x="6768" y="0"/>
                  <a:pt x="3514" y="936"/>
                  <a:pt x="1739" y="1769"/>
                </a:cubicBezTo>
                <a:lnTo>
                  <a:pt x="3039" y="5383"/>
                </a:lnTo>
                <a:cubicBezTo>
                  <a:pt x="4661" y="4551"/>
                  <a:pt x="7248" y="3862"/>
                  <a:pt x="9695" y="3862"/>
                </a:cubicBezTo>
                <a:cubicBezTo>
                  <a:pt x="13745" y="3854"/>
                  <a:pt x="14409" y="5725"/>
                  <a:pt x="14409" y="6926"/>
                </a:cubicBezTo>
                <a:lnTo>
                  <a:pt x="14409" y="7210"/>
                </a:lnTo>
                <a:cubicBezTo>
                  <a:pt x="5579" y="7199"/>
                  <a:pt x="0" y="9683"/>
                  <a:pt x="0" y="14747"/>
                </a:cubicBezTo>
                <a:cubicBezTo>
                  <a:pt x="0" y="17838"/>
                  <a:pt x="2841" y="20735"/>
                  <a:pt x="7782" y="20735"/>
                </a:cubicBezTo>
                <a:cubicBezTo>
                  <a:pt x="10819" y="20735"/>
                  <a:pt x="13362" y="19750"/>
                  <a:pt x="14882" y="18171"/>
                </a:cubicBezTo>
                <a:lnTo>
                  <a:pt x="15033" y="18171"/>
                </a:lnTo>
                <a:cubicBezTo>
                  <a:pt x="15033" y="18171"/>
                  <a:pt x="16041" y="21600"/>
                  <a:pt x="21600" y="20289"/>
                </a:cubicBezTo>
                <a:cubicBezTo>
                  <a:pt x="21308" y="18861"/>
                  <a:pt x="21214" y="17340"/>
                  <a:pt x="21214" y="15507"/>
                </a:cubicBezTo>
                <a:cubicBezTo>
                  <a:pt x="21214" y="15507"/>
                  <a:pt x="21214" y="8452"/>
                  <a:pt x="21214" y="8452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17" name="Shape 226"/>
          <p:cNvSpPr/>
          <p:nvPr/>
        </p:nvSpPr>
        <p:spPr>
          <a:xfrm>
            <a:off x="5219700" y="4000499"/>
            <a:ext cx="1026622" cy="80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47" extrusionOk="0">
                <a:moveTo>
                  <a:pt x="0" y="0"/>
                </a:moveTo>
                <a:cubicBezTo>
                  <a:pt x="0" y="0"/>
                  <a:pt x="2969" y="15156"/>
                  <a:pt x="3443" y="17616"/>
                </a:cubicBezTo>
                <a:cubicBezTo>
                  <a:pt x="3996" y="20488"/>
                  <a:pt x="4992" y="21544"/>
                  <a:pt x="7865" y="20832"/>
                </a:cubicBezTo>
                <a:lnTo>
                  <a:pt x="9720" y="11434"/>
                </a:lnTo>
                <a:cubicBezTo>
                  <a:pt x="10189" y="9100"/>
                  <a:pt x="10505" y="7436"/>
                  <a:pt x="10807" y="5062"/>
                </a:cubicBezTo>
                <a:lnTo>
                  <a:pt x="10860" y="5062"/>
                </a:lnTo>
                <a:cubicBezTo>
                  <a:pt x="11072" y="7460"/>
                  <a:pt x="11374" y="9108"/>
                  <a:pt x="11761" y="11443"/>
                </a:cubicBezTo>
                <a:cubicBezTo>
                  <a:pt x="11761" y="11443"/>
                  <a:pt x="12516" y="15708"/>
                  <a:pt x="12902" y="17949"/>
                </a:cubicBezTo>
                <a:cubicBezTo>
                  <a:pt x="13290" y="20189"/>
                  <a:pt x="14368" y="21600"/>
                  <a:pt x="17182" y="20832"/>
                </a:cubicBezTo>
                <a:lnTo>
                  <a:pt x="21600" y="0"/>
                </a:lnTo>
                <a:lnTo>
                  <a:pt x="18033" y="0"/>
                </a:lnTo>
                <a:lnTo>
                  <a:pt x="16525" y="9006"/>
                </a:lnTo>
                <a:cubicBezTo>
                  <a:pt x="16120" y="11628"/>
                  <a:pt x="15752" y="13676"/>
                  <a:pt x="15468" y="16075"/>
                </a:cubicBezTo>
                <a:lnTo>
                  <a:pt x="15418" y="16075"/>
                </a:lnTo>
                <a:cubicBezTo>
                  <a:pt x="15160" y="13700"/>
                  <a:pt x="14832" y="11733"/>
                  <a:pt x="14419" y="9179"/>
                </a:cubicBezTo>
                <a:lnTo>
                  <a:pt x="12849" y="0"/>
                </a:lnTo>
                <a:lnTo>
                  <a:pt x="9133" y="0"/>
                </a:lnTo>
                <a:lnTo>
                  <a:pt x="7453" y="8948"/>
                </a:lnTo>
                <a:cubicBezTo>
                  <a:pt x="6978" y="11666"/>
                  <a:pt x="6532" y="13862"/>
                  <a:pt x="6249" y="16179"/>
                </a:cubicBezTo>
                <a:lnTo>
                  <a:pt x="6198" y="16179"/>
                </a:lnTo>
                <a:cubicBezTo>
                  <a:pt x="5908" y="13997"/>
                  <a:pt x="5522" y="11238"/>
                  <a:pt x="5104" y="8606"/>
                </a:cubicBezTo>
                <a:cubicBezTo>
                  <a:pt x="5104" y="8606"/>
                  <a:pt x="4106" y="2206"/>
                  <a:pt x="3756" y="0"/>
                </a:cubicBezTo>
                <a:cubicBezTo>
                  <a:pt x="3756" y="0"/>
                  <a:pt x="0" y="0"/>
                  <a:pt x="0" y="0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18" name="Shape 227"/>
          <p:cNvSpPr/>
          <p:nvPr/>
        </p:nvSpPr>
        <p:spPr>
          <a:xfrm>
            <a:off x="6210300" y="4178299"/>
            <a:ext cx="528365" cy="62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14622" y="13201"/>
                </a:moveTo>
                <a:cubicBezTo>
                  <a:pt x="14622" y="13567"/>
                  <a:pt x="14583" y="13945"/>
                  <a:pt x="14459" y="14275"/>
                </a:cubicBezTo>
                <a:cubicBezTo>
                  <a:pt x="13948" y="15649"/>
                  <a:pt x="12196" y="16811"/>
                  <a:pt x="10006" y="16811"/>
                </a:cubicBezTo>
                <a:cubicBezTo>
                  <a:pt x="8180" y="16811"/>
                  <a:pt x="6730" y="15969"/>
                  <a:pt x="6730" y="14187"/>
                </a:cubicBezTo>
                <a:cubicBezTo>
                  <a:pt x="6730" y="11462"/>
                  <a:pt x="10421" y="10708"/>
                  <a:pt x="14622" y="10726"/>
                </a:cubicBezTo>
                <a:cubicBezTo>
                  <a:pt x="14622" y="10726"/>
                  <a:pt x="14622" y="13201"/>
                  <a:pt x="14622" y="13201"/>
                </a:cubicBezTo>
                <a:close/>
                <a:moveTo>
                  <a:pt x="21214" y="8452"/>
                </a:moveTo>
                <a:cubicBezTo>
                  <a:pt x="21214" y="3955"/>
                  <a:pt x="18851" y="0"/>
                  <a:pt x="10868" y="0"/>
                </a:cubicBezTo>
                <a:cubicBezTo>
                  <a:pt x="6768" y="0"/>
                  <a:pt x="3513" y="936"/>
                  <a:pt x="1739" y="1769"/>
                </a:cubicBezTo>
                <a:lnTo>
                  <a:pt x="3037" y="5383"/>
                </a:lnTo>
                <a:cubicBezTo>
                  <a:pt x="4661" y="4551"/>
                  <a:pt x="7246" y="3862"/>
                  <a:pt x="9694" y="3862"/>
                </a:cubicBezTo>
                <a:cubicBezTo>
                  <a:pt x="13747" y="3854"/>
                  <a:pt x="14410" y="5725"/>
                  <a:pt x="14410" y="6926"/>
                </a:cubicBezTo>
                <a:lnTo>
                  <a:pt x="14410" y="7210"/>
                </a:lnTo>
                <a:cubicBezTo>
                  <a:pt x="5579" y="7199"/>
                  <a:pt x="0" y="9683"/>
                  <a:pt x="0" y="14747"/>
                </a:cubicBezTo>
                <a:cubicBezTo>
                  <a:pt x="0" y="17838"/>
                  <a:pt x="2840" y="20735"/>
                  <a:pt x="7778" y="20735"/>
                </a:cubicBezTo>
                <a:cubicBezTo>
                  <a:pt x="10818" y="20735"/>
                  <a:pt x="13360" y="19750"/>
                  <a:pt x="14883" y="18171"/>
                </a:cubicBezTo>
                <a:lnTo>
                  <a:pt x="15033" y="18171"/>
                </a:lnTo>
                <a:cubicBezTo>
                  <a:pt x="15033" y="18171"/>
                  <a:pt x="16042" y="21600"/>
                  <a:pt x="21600" y="20289"/>
                </a:cubicBezTo>
                <a:cubicBezTo>
                  <a:pt x="21308" y="18861"/>
                  <a:pt x="21214" y="17340"/>
                  <a:pt x="21214" y="15507"/>
                </a:cubicBezTo>
                <a:cubicBezTo>
                  <a:pt x="21214" y="15507"/>
                  <a:pt x="21214" y="8452"/>
                  <a:pt x="21214" y="8452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19" name="Shape 228"/>
          <p:cNvSpPr/>
          <p:nvPr/>
        </p:nvSpPr>
        <p:spPr>
          <a:xfrm>
            <a:off x="6845300" y="4000499"/>
            <a:ext cx="161386" cy="79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014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17014"/>
                  <a:pt x="21600" y="17014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20" name="Shape 229"/>
          <p:cNvSpPr/>
          <p:nvPr/>
        </p:nvSpPr>
        <p:spPr>
          <a:xfrm>
            <a:off x="9118601" y="4000499"/>
            <a:ext cx="299715" cy="80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2038"/>
                  <a:pt x="0" y="15669"/>
                  <a:pt x="0" y="15669"/>
                </a:cubicBezTo>
                <a:cubicBezTo>
                  <a:pt x="0" y="17829"/>
                  <a:pt x="1097" y="19343"/>
                  <a:pt x="3442" y="20268"/>
                </a:cubicBezTo>
                <a:cubicBezTo>
                  <a:pt x="5492" y="21076"/>
                  <a:pt x="8867" y="21600"/>
                  <a:pt x="12912" y="21600"/>
                </a:cubicBezTo>
                <a:cubicBezTo>
                  <a:pt x="16351" y="21600"/>
                  <a:pt x="19735" y="21358"/>
                  <a:pt x="21329" y="21138"/>
                </a:cubicBezTo>
                <a:lnTo>
                  <a:pt x="21179" y="17767"/>
                </a:lnTo>
                <a:cubicBezTo>
                  <a:pt x="19993" y="17876"/>
                  <a:pt x="18629" y="17962"/>
                  <a:pt x="16761" y="17962"/>
                </a:cubicBezTo>
                <a:cubicBezTo>
                  <a:pt x="12799" y="17962"/>
                  <a:pt x="11471" y="17021"/>
                  <a:pt x="11471" y="15081"/>
                </a:cubicBezTo>
                <a:lnTo>
                  <a:pt x="11471" y="9087"/>
                </a:lnTo>
                <a:lnTo>
                  <a:pt x="21600" y="9087"/>
                </a:lnTo>
                <a:lnTo>
                  <a:pt x="21600" y="5023"/>
                </a:lnTo>
                <a:lnTo>
                  <a:pt x="11471" y="5023"/>
                </a:lnTo>
                <a:lnTo>
                  <a:pt x="11471" y="0"/>
                </a:lnTo>
                <a:cubicBezTo>
                  <a:pt x="11471" y="0"/>
                  <a:pt x="0" y="0"/>
                  <a:pt x="0" y="0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21" name="Shape 230"/>
          <p:cNvSpPr/>
          <p:nvPr/>
        </p:nvSpPr>
        <p:spPr>
          <a:xfrm>
            <a:off x="8699500" y="4178299"/>
            <a:ext cx="349776" cy="61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77"/>
                </a:moveTo>
                <a:lnTo>
                  <a:pt x="0" y="21600"/>
                </a:lnTo>
                <a:lnTo>
                  <a:pt x="10282" y="21600"/>
                </a:lnTo>
                <a:lnTo>
                  <a:pt x="10282" y="10784"/>
                </a:lnTo>
                <a:cubicBezTo>
                  <a:pt x="10282" y="10200"/>
                  <a:pt x="10344" y="9691"/>
                  <a:pt x="10505" y="9225"/>
                </a:cubicBezTo>
                <a:cubicBezTo>
                  <a:pt x="11266" y="6959"/>
                  <a:pt x="14291" y="5511"/>
                  <a:pt x="18632" y="5511"/>
                </a:cubicBezTo>
                <a:cubicBezTo>
                  <a:pt x="19824" y="5511"/>
                  <a:pt x="20677" y="5585"/>
                  <a:pt x="21600" y="5661"/>
                </a:cubicBezTo>
                <a:lnTo>
                  <a:pt x="21600" y="131"/>
                </a:lnTo>
                <a:cubicBezTo>
                  <a:pt x="20826" y="41"/>
                  <a:pt x="20297" y="0"/>
                  <a:pt x="19334" y="0"/>
                </a:cubicBezTo>
                <a:cubicBezTo>
                  <a:pt x="15497" y="0"/>
                  <a:pt x="11132" y="1419"/>
                  <a:pt x="9300" y="4461"/>
                </a:cubicBezTo>
                <a:lnTo>
                  <a:pt x="9021" y="4461"/>
                </a:lnTo>
                <a:lnTo>
                  <a:pt x="9021" y="477"/>
                </a:lnTo>
                <a:cubicBezTo>
                  <a:pt x="9021" y="477"/>
                  <a:pt x="0" y="477"/>
                  <a:pt x="0" y="477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22" name="Shape 231"/>
          <p:cNvSpPr/>
          <p:nvPr/>
        </p:nvSpPr>
        <p:spPr>
          <a:xfrm>
            <a:off x="7112000" y="4178299"/>
            <a:ext cx="891189" cy="61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77"/>
                </a:moveTo>
                <a:lnTo>
                  <a:pt x="0" y="21600"/>
                </a:lnTo>
                <a:lnTo>
                  <a:pt x="3933" y="21600"/>
                </a:lnTo>
                <a:lnTo>
                  <a:pt x="3933" y="9212"/>
                </a:lnTo>
                <a:cubicBezTo>
                  <a:pt x="3933" y="8631"/>
                  <a:pt x="3978" y="8017"/>
                  <a:pt x="4117" y="7483"/>
                </a:cubicBezTo>
                <a:cubicBezTo>
                  <a:pt x="4443" y="6236"/>
                  <a:pt x="5238" y="4777"/>
                  <a:pt x="6507" y="4777"/>
                </a:cubicBezTo>
                <a:cubicBezTo>
                  <a:pt x="8094" y="4777"/>
                  <a:pt x="8836" y="6735"/>
                  <a:pt x="8836" y="9561"/>
                </a:cubicBezTo>
                <a:lnTo>
                  <a:pt x="8836" y="21600"/>
                </a:lnTo>
                <a:lnTo>
                  <a:pt x="12765" y="21600"/>
                </a:lnTo>
                <a:lnTo>
                  <a:pt x="12765" y="9062"/>
                </a:lnTo>
                <a:cubicBezTo>
                  <a:pt x="12765" y="8508"/>
                  <a:pt x="12817" y="7840"/>
                  <a:pt x="12928" y="7350"/>
                </a:cubicBezTo>
                <a:cubicBezTo>
                  <a:pt x="13251" y="5931"/>
                  <a:pt x="14108" y="4777"/>
                  <a:pt x="15288" y="4777"/>
                </a:cubicBezTo>
                <a:cubicBezTo>
                  <a:pt x="16897" y="4777"/>
                  <a:pt x="17669" y="6701"/>
                  <a:pt x="17669" y="10026"/>
                </a:cubicBezTo>
                <a:cubicBezTo>
                  <a:pt x="17669" y="10026"/>
                  <a:pt x="17669" y="18949"/>
                  <a:pt x="17669" y="21600"/>
                </a:cubicBezTo>
                <a:lnTo>
                  <a:pt x="21600" y="21600"/>
                </a:lnTo>
                <a:lnTo>
                  <a:pt x="21600" y="9159"/>
                </a:lnTo>
                <a:cubicBezTo>
                  <a:pt x="21600" y="2598"/>
                  <a:pt x="19318" y="0"/>
                  <a:pt x="16741" y="0"/>
                </a:cubicBezTo>
                <a:cubicBezTo>
                  <a:pt x="15600" y="0"/>
                  <a:pt x="14700" y="418"/>
                  <a:pt x="13885" y="1147"/>
                </a:cubicBezTo>
                <a:cubicBezTo>
                  <a:pt x="13201" y="1760"/>
                  <a:pt x="12588" y="2631"/>
                  <a:pt x="12052" y="3778"/>
                </a:cubicBezTo>
                <a:lnTo>
                  <a:pt x="11994" y="3778"/>
                </a:lnTo>
                <a:cubicBezTo>
                  <a:pt x="11373" y="1502"/>
                  <a:pt x="9911" y="0"/>
                  <a:pt x="8006" y="0"/>
                </a:cubicBezTo>
                <a:cubicBezTo>
                  <a:pt x="5558" y="0"/>
                  <a:pt x="4458" y="1811"/>
                  <a:pt x="3791" y="3347"/>
                </a:cubicBezTo>
                <a:lnTo>
                  <a:pt x="3733" y="3347"/>
                </a:lnTo>
                <a:lnTo>
                  <a:pt x="3733" y="477"/>
                </a:lnTo>
                <a:cubicBezTo>
                  <a:pt x="3733" y="477"/>
                  <a:pt x="0" y="477"/>
                  <a:pt x="0" y="477"/>
                </a:cubicBezTo>
                <a:close/>
              </a:path>
            </a:pathLst>
          </a:custGeom>
          <a:solidFill>
            <a:srgbClr val="003896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+mj-lt"/>
            </a:endParaRPr>
          </a:p>
        </p:txBody>
      </p:sp>
      <p:sp>
        <p:nvSpPr>
          <p:cNvPr id="123" name="Shape 232"/>
          <p:cNvSpPr/>
          <p:nvPr/>
        </p:nvSpPr>
        <p:spPr>
          <a:xfrm>
            <a:off x="10198101" y="3708400"/>
            <a:ext cx="189023" cy="465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0" y="21600"/>
                </a:moveTo>
                <a:cubicBezTo>
                  <a:pt x="14481" y="21600"/>
                  <a:pt x="17529" y="20820"/>
                  <a:pt x="17941" y="19809"/>
                </a:cubicBezTo>
                <a:lnTo>
                  <a:pt x="21600" y="3022"/>
                </a:lnTo>
                <a:cubicBezTo>
                  <a:pt x="21600" y="1363"/>
                  <a:pt x="16813" y="0"/>
                  <a:pt x="10791" y="0"/>
                </a:cubicBezTo>
                <a:cubicBezTo>
                  <a:pt x="4779" y="0"/>
                  <a:pt x="0" y="1363"/>
                  <a:pt x="0" y="3022"/>
                </a:cubicBezTo>
                <a:lnTo>
                  <a:pt x="3651" y="19809"/>
                </a:lnTo>
                <a:cubicBezTo>
                  <a:pt x="4054" y="20820"/>
                  <a:pt x="7105" y="21600"/>
                  <a:pt x="10793" y="21600"/>
                </a:cubicBezTo>
                <a:cubicBezTo>
                  <a:pt x="10793" y="21600"/>
                  <a:pt x="10780" y="21600"/>
                  <a:pt x="10780" y="21600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4" name="Shape 233"/>
          <p:cNvSpPr/>
          <p:nvPr/>
        </p:nvSpPr>
        <p:spPr>
          <a:xfrm>
            <a:off x="9677400" y="4000499"/>
            <a:ext cx="431757" cy="325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0512" extrusionOk="0">
                <a:moveTo>
                  <a:pt x="20367" y="18188"/>
                </a:moveTo>
                <a:cubicBezTo>
                  <a:pt x="21155" y="16420"/>
                  <a:pt x="21094" y="14432"/>
                  <a:pt x="20265" y="13550"/>
                </a:cubicBezTo>
                <a:lnTo>
                  <a:pt x="5854" y="396"/>
                </a:lnTo>
                <a:cubicBezTo>
                  <a:pt x="4357" y="-732"/>
                  <a:pt x="2109" y="626"/>
                  <a:pt x="834" y="3503"/>
                </a:cubicBezTo>
                <a:cubicBezTo>
                  <a:pt x="-445" y="6377"/>
                  <a:pt x="-218" y="9589"/>
                  <a:pt x="1279" y="10715"/>
                </a:cubicBezTo>
                <a:lnTo>
                  <a:pt x="17233" y="20384"/>
                </a:lnTo>
                <a:cubicBezTo>
                  <a:pt x="18232" y="20868"/>
                  <a:pt x="19590" y="19942"/>
                  <a:pt x="20373" y="18175"/>
                </a:cubicBezTo>
                <a:cubicBezTo>
                  <a:pt x="20373" y="18175"/>
                  <a:pt x="20367" y="18188"/>
                  <a:pt x="20367" y="18188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5" name="Shape 234"/>
          <p:cNvSpPr/>
          <p:nvPr/>
        </p:nvSpPr>
        <p:spPr>
          <a:xfrm>
            <a:off x="10477500" y="4000499"/>
            <a:ext cx="431731" cy="325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0" h="20512" extrusionOk="0">
                <a:moveTo>
                  <a:pt x="549" y="18175"/>
                </a:moveTo>
                <a:cubicBezTo>
                  <a:pt x="1335" y="19942"/>
                  <a:pt x="2689" y="20868"/>
                  <a:pt x="3688" y="20384"/>
                </a:cubicBezTo>
                <a:lnTo>
                  <a:pt x="19651" y="10715"/>
                </a:lnTo>
                <a:cubicBezTo>
                  <a:pt x="21154" y="9589"/>
                  <a:pt x="21370" y="6377"/>
                  <a:pt x="20099" y="3503"/>
                </a:cubicBezTo>
                <a:cubicBezTo>
                  <a:pt x="18818" y="626"/>
                  <a:pt x="16567" y="-732"/>
                  <a:pt x="15072" y="396"/>
                </a:cubicBezTo>
                <a:lnTo>
                  <a:pt x="656" y="13550"/>
                </a:lnTo>
                <a:cubicBezTo>
                  <a:pt x="-169" y="14432"/>
                  <a:pt x="-230" y="16420"/>
                  <a:pt x="554" y="18188"/>
                </a:cubicBezTo>
                <a:cubicBezTo>
                  <a:pt x="554" y="18188"/>
                  <a:pt x="549" y="18175"/>
                  <a:pt x="549" y="18175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6" name="Shape 235"/>
          <p:cNvSpPr/>
          <p:nvPr/>
        </p:nvSpPr>
        <p:spPr>
          <a:xfrm>
            <a:off x="10198101" y="4622800"/>
            <a:ext cx="189023" cy="465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0" y="0"/>
                </a:moveTo>
                <a:cubicBezTo>
                  <a:pt x="14481" y="0"/>
                  <a:pt x="17529" y="777"/>
                  <a:pt x="17941" y="1787"/>
                </a:cubicBezTo>
                <a:lnTo>
                  <a:pt x="21600" y="18577"/>
                </a:lnTo>
                <a:cubicBezTo>
                  <a:pt x="21600" y="20240"/>
                  <a:pt x="16813" y="21600"/>
                  <a:pt x="10791" y="21600"/>
                </a:cubicBezTo>
                <a:cubicBezTo>
                  <a:pt x="4779" y="21600"/>
                  <a:pt x="0" y="20240"/>
                  <a:pt x="0" y="18577"/>
                </a:cubicBezTo>
                <a:lnTo>
                  <a:pt x="3651" y="1787"/>
                </a:lnTo>
                <a:cubicBezTo>
                  <a:pt x="4054" y="777"/>
                  <a:pt x="7105" y="0"/>
                  <a:pt x="10793" y="0"/>
                </a:cubicBezTo>
                <a:cubicBezTo>
                  <a:pt x="10793" y="0"/>
                  <a:pt x="10780" y="0"/>
                  <a:pt x="10780" y="0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7" name="Shape 236"/>
          <p:cNvSpPr/>
          <p:nvPr/>
        </p:nvSpPr>
        <p:spPr>
          <a:xfrm>
            <a:off x="10477500" y="4470399"/>
            <a:ext cx="431731" cy="325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0" h="20510" extrusionOk="0">
                <a:moveTo>
                  <a:pt x="549" y="2331"/>
                </a:moveTo>
                <a:cubicBezTo>
                  <a:pt x="1335" y="561"/>
                  <a:pt x="2689" y="-359"/>
                  <a:pt x="3688" y="131"/>
                </a:cubicBezTo>
                <a:lnTo>
                  <a:pt x="19651" y="9789"/>
                </a:lnTo>
                <a:cubicBezTo>
                  <a:pt x="21154" y="10920"/>
                  <a:pt x="21370" y="14133"/>
                  <a:pt x="20099" y="17010"/>
                </a:cubicBezTo>
                <a:cubicBezTo>
                  <a:pt x="18818" y="19878"/>
                  <a:pt x="16567" y="21241"/>
                  <a:pt x="15072" y="20116"/>
                </a:cubicBezTo>
                <a:lnTo>
                  <a:pt x="656" y="6972"/>
                </a:lnTo>
                <a:cubicBezTo>
                  <a:pt x="-169" y="6080"/>
                  <a:pt x="-230" y="4093"/>
                  <a:pt x="554" y="2327"/>
                </a:cubicBezTo>
                <a:cubicBezTo>
                  <a:pt x="554" y="2327"/>
                  <a:pt x="549" y="2331"/>
                  <a:pt x="549" y="2331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8" name="Shape 237"/>
          <p:cNvSpPr/>
          <p:nvPr/>
        </p:nvSpPr>
        <p:spPr>
          <a:xfrm>
            <a:off x="9677401" y="4470399"/>
            <a:ext cx="431756" cy="325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0510" extrusionOk="0">
                <a:moveTo>
                  <a:pt x="20367" y="2327"/>
                </a:moveTo>
                <a:cubicBezTo>
                  <a:pt x="21155" y="4093"/>
                  <a:pt x="21094" y="6080"/>
                  <a:pt x="20265" y="6972"/>
                </a:cubicBezTo>
                <a:lnTo>
                  <a:pt x="5854" y="20116"/>
                </a:lnTo>
                <a:cubicBezTo>
                  <a:pt x="4357" y="21241"/>
                  <a:pt x="2109" y="19878"/>
                  <a:pt x="834" y="17010"/>
                </a:cubicBezTo>
                <a:cubicBezTo>
                  <a:pt x="-445" y="14133"/>
                  <a:pt x="-218" y="10920"/>
                  <a:pt x="1279" y="9789"/>
                </a:cubicBezTo>
                <a:lnTo>
                  <a:pt x="17233" y="131"/>
                </a:lnTo>
                <a:cubicBezTo>
                  <a:pt x="18232" y="-359"/>
                  <a:pt x="19590" y="561"/>
                  <a:pt x="20374" y="2331"/>
                </a:cubicBezTo>
                <a:cubicBezTo>
                  <a:pt x="20374" y="2331"/>
                  <a:pt x="20367" y="2327"/>
                  <a:pt x="20367" y="2327"/>
                </a:cubicBezTo>
                <a:close/>
              </a:path>
            </a:pathLst>
          </a:custGeom>
          <a:solidFill>
            <a:srgbClr val="FFC63D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" name="Title 27"/>
          <p:cNvSpPr>
            <a:spLocks noGrp="1"/>
          </p:cNvSpPr>
          <p:nvPr>
            <p:ph type="title" hasCustomPrompt="1"/>
          </p:nvPr>
        </p:nvSpPr>
        <p:spPr>
          <a:xfrm>
            <a:off x="5232181" y="5049154"/>
            <a:ext cx="3599931" cy="3912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baseline="0">
                <a:solidFill>
                  <a:srgbClr val="002060"/>
                </a:solidFill>
                <a:latin typeface="Bogle" panose="020B0503020203060203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219700" y="5492276"/>
            <a:ext cx="3612412" cy="53091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117">
                <a:solidFill>
                  <a:srgbClr val="002060"/>
                </a:solidFill>
                <a:latin typeface="Bogle" panose="020B0503020203060203" pitchFamily="34" charset="0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284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6129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pasted-image.pd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575" y="-1440289"/>
            <a:ext cx="10591450" cy="11872178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7" name="Group 258"/>
          <p:cNvGrpSpPr/>
          <p:nvPr/>
        </p:nvGrpSpPr>
        <p:grpSpPr>
          <a:xfrm>
            <a:off x="5219698" y="3708400"/>
            <a:ext cx="5689533" cy="1379787"/>
            <a:chOff x="0" y="0"/>
            <a:chExt cx="5689529" cy="1379785"/>
          </a:xfrm>
        </p:grpSpPr>
        <p:sp>
          <p:nvSpPr>
            <p:cNvPr id="28" name="Shape 244"/>
            <p:cNvSpPr/>
            <p:nvPr/>
          </p:nvSpPr>
          <p:spPr>
            <a:xfrm>
              <a:off x="4978400" y="0"/>
              <a:ext cx="189023" cy="46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21600"/>
                  </a:moveTo>
                  <a:cubicBezTo>
                    <a:pt x="14481" y="21600"/>
                    <a:pt x="17529" y="20820"/>
                    <a:pt x="17941" y="19809"/>
                  </a:cubicBezTo>
                  <a:lnTo>
                    <a:pt x="21600" y="3022"/>
                  </a:lnTo>
                  <a:cubicBezTo>
                    <a:pt x="21600" y="1363"/>
                    <a:pt x="16813" y="0"/>
                    <a:pt x="10791" y="0"/>
                  </a:cubicBezTo>
                  <a:cubicBezTo>
                    <a:pt x="4779" y="0"/>
                    <a:pt x="0" y="1363"/>
                    <a:pt x="0" y="3022"/>
                  </a:cubicBezTo>
                  <a:lnTo>
                    <a:pt x="3651" y="19809"/>
                  </a:lnTo>
                  <a:cubicBezTo>
                    <a:pt x="4054" y="20820"/>
                    <a:pt x="7105" y="21600"/>
                    <a:pt x="10793" y="21600"/>
                  </a:cubicBezTo>
                  <a:cubicBezTo>
                    <a:pt x="10793" y="21600"/>
                    <a:pt x="10780" y="21600"/>
                    <a:pt x="10780" y="2160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" name="Shape 245"/>
            <p:cNvSpPr/>
            <p:nvPr/>
          </p:nvSpPr>
          <p:spPr>
            <a:xfrm>
              <a:off x="4457699" y="292099"/>
              <a:ext cx="431757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2" extrusionOk="0">
                  <a:moveTo>
                    <a:pt x="20367" y="18188"/>
                  </a:moveTo>
                  <a:cubicBezTo>
                    <a:pt x="21155" y="16420"/>
                    <a:pt x="21094" y="14432"/>
                    <a:pt x="20265" y="13550"/>
                  </a:cubicBezTo>
                  <a:lnTo>
                    <a:pt x="5854" y="396"/>
                  </a:lnTo>
                  <a:cubicBezTo>
                    <a:pt x="4357" y="-732"/>
                    <a:pt x="2109" y="626"/>
                    <a:pt x="834" y="3503"/>
                  </a:cubicBezTo>
                  <a:cubicBezTo>
                    <a:pt x="-445" y="6377"/>
                    <a:pt x="-218" y="9589"/>
                    <a:pt x="1279" y="10715"/>
                  </a:cubicBezTo>
                  <a:lnTo>
                    <a:pt x="17233" y="20384"/>
                  </a:lnTo>
                  <a:cubicBezTo>
                    <a:pt x="18232" y="20868"/>
                    <a:pt x="19590" y="19942"/>
                    <a:pt x="20373" y="18175"/>
                  </a:cubicBezTo>
                  <a:cubicBezTo>
                    <a:pt x="20373" y="18175"/>
                    <a:pt x="20367" y="18188"/>
                    <a:pt x="20367" y="18188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0" name="Shape 246"/>
            <p:cNvSpPr/>
            <p:nvPr/>
          </p:nvSpPr>
          <p:spPr>
            <a:xfrm>
              <a:off x="5257799" y="292099"/>
              <a:ext cx="431731" cy="32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2" extrusionOk="0">
                  <a:moveTo>
                    <a:pt x="549" y="18175"/>
                  </a:moveTo>
                  <a:cubicBezTo>
                    <a:pt x="1335" y="19942"/>
                    <a:pt x="2689" y="20868"/>
                    <a:pt x="3688" y="20384"/>
                  </a:cubicBezTo>
                  <a:lnTo>
                    <a:pt x="19651" y="10715"/>
                  </a:lnTo>
                  <a:cubicBezTo>
                    <a:pt x="21154" y="9589"/>
                    <a:pt x="21370" y="6377"/>
                    <a:pt x="20099" y="3503"/>
                  </a:cubicBezTo>
                  <a:cubicBezTo>
                    <a:pt x="18818" y="626"/>
                    <a:pt x="16567" y="-732"/>
                    <a:pt x="15072" y="396"/>
                  </a:cubicBezTo>
                  <a:lnTo>
                    <a:pt x="656" y="13550"/>
                  </a:lnTo>
                  <a:cubicBezTo>
                    <a:pt x="-169" y="14432"/>
                    <a:pt x="-230" y="16420"/>
                    <a:pt x="554" y="18188"/>
                  </a:cubicBezTo>
                  <a:cubicBezTo>
                    <a:pt x="554" y="18188"/>
                    <a:pt x="549" y="18175"/>
                    <a:pt x="549" y="18175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1" name="Shape 247"/>
            <p:cNvSpPr/>
            <p:nvPr/>
          </p:nvSpPr>
          <p:spPr>
            <a:xfrm>
              <a:off x="4978400" y="914400"/>
              <a:ext cx="189023" cy="4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14481" y="0"/>
                    <a:pt x="17529" y="777"/>
                    <a:pt x="17941" y="1787"/>
                  </a:cubicBezTo>
                  <a:lnTo>
                    <a:pt x="21600" y="18577"/>
                  </a:lnTo>
                  <a:cubicBezTo>
                    <a:pt x="21600" y="20240"/>
                    <a:pt x="16813" y="21600"/>
                    <a:pt x="10791" y="21600"/>
                  </a:cubicBezTo>
                  <a:cubicBezTo>
                    <a:pt x="4779" y="21600"/>
                    <a:pt x="0" y="20240"/>
                    <a:pt x="0" y="18577"/>
                  </a:cubicBezTo>
                  <a:lnTo>
                    <a:pt x="3651" y="1787"/>
                  </a:lnTo>
                  <a:cubicBezTo>
                    <a:pt x="4054" y="777"/>
                    <a:pt x="7105" y="0"/>
                    <a:pt x="10793" y="0"/>
                  </a:cubicBezTo>
                  <a:cubicBezTo>
                    <a:pt x="10793" y="0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" name="Shape 248"/>
            <p:cNvSpPr/>
            <p:nvPr/>
          </p:nvSpPr>
          <p:spPr>
            <a:xfrm>
              <a:off x="5257799" y="761999"/>
              <a:ext cx="431731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0510" extrusionOk="0">
                  <a:moveTo>
                    <a:pt x="549" y="2331"/>
                  </a:moveTo>
                  <a:cubicBezTo>
                    <a:pt x="1335" y="561"/>
                    <a:pt x="2689" y="-359"/>
                    <a:pt x="3688" y="131"/>
                  </a:cubicBezTo>
                  <a:lnTo>
                    <a:pt x="19651" y="9789"/>
                  </a:lnTo>
                  <a:cubicBezTo>
                    <a:pt x="21154" y="10920"/>
                    <a:pt x="21370" y="14133"/>
                    <a:pt x="20099" y="17010"/>
                  </a:cubicBezTo>
                  <a:cubicBezTo>
                    <a:pt x="18818" y="19878"/>
                    <a:pt x="16567" y="21241"/>
                    <a:pt x="15072" y="20116"/>
                  </a:cubicBezTo>
                  <a:lnTo>
                    <a:pt x="656" y="6972"/>
                  </a:lnTo>
                  <a:cubicBezTo>
                    <a:pt x="-169" y="6080"/>
                    <a:pt x="-230" y="4093"/>
                    <a:pt x="554" y="2327"/>
                  </a:cubicBezTo>
                  <a:cubicBezTo>
                    <a:pt x="554" y="2327"/>
                    <a:pt x="549" y="2331"/>
                    <a:pt x="549" y="2331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" name="Shape 249"/>
            <p:cNvSpPr/>
            <p:nvPr/>
          </p:nvSpPr>
          <p:spPr>
            <a:xfrm>
              <a:off x="4457700" y="761999"/>
              <a:ext cx="431756" cy="32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510" extrusionOk="0">
                  <a:moveTo>
                    <a:pt x="20367" y="2327"/>
                  </a:moveTo>
                  <a:cubicBezTo>
                    <a:pt x="21155" y="4093"/>
                    <a:pt x="21094" y="6080"/>
                    <a:pt x="20265" y="6972"/>
                  </a:cubicBezTo>
                  <a:lnTo>
                    <a:pt x="5854" y="20116"/>
                  </a:lnTo>
                  <a:cubicBezTo>
                    <a:pt x="4357" y="21241"/>
                    <a:pt x="2109" y="19878"/>
                    <a:pt x="834" y="17010"/>
                  </a:cubicBezTo>
                  <a:cubicBezTo>
                    <a:pt x="-445" y="14133"/>
                    <a:pt x="-218" y="10920"/>
                    <a:pt x="1279" y="9789"/>
                  </a:cubicBezTo>
                  <a:lnTo>
                    <a:pt x="17233" y="131"/>
                  </a:lnTo>
                  <a:cubicBezTo>
                    <a:pt x="18232" y="-359"/>
                    <a:pt x="19590" y="561"/>
                    <a:pt x="20374" y="2331"/>
                  </a:cubicBezTo>
                  <a:cubicBezTo>
                    <a:pt x="20374" y="2331"/>
                    <a:pt x="20367" y="2327"/>
                    <a:pt x="20367" y="2327"/>
                  </a:cubicBezTo>
                  <a:close/>
                </a:path>
              </a:pathLst>
            </a:custGeom>
            <a:solidFill>
              <a:srgbClr val="FFC63D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4" name="Group 257"/>
            <p:cNvGrpSpPr/>
            <p:nvPr/>
          </p:nvGrpSpPr>
          <p:grpSpPr>
            <a:xfrm>
              <a:off x="0" y="292099"/>
              <a:ext cx="4198615" cy="808251"/>
              <a:chOff x="0" y="0"/>
              <a:chExt cx="4198614" cy="808249"/>
            </a:xfrm>
          </p:grpSpPr>
          <p:sp>
            <p:nvSpPr>
              <p:cNvPr id="35" name="Shape 250"/>
              <p:cNvSpPr/>
              <p:nvPr/>
            </p:nvSpPr>
            <p:spPr>
              <a:xfrm>
                <a:off x="2844800" y="177799"/>
                <a:ext cx="528398" cy="62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35" extrusionOk="0">
                    <a:moveTo>
                      <a:pt x="14622" y="13201"/>
                    </a:moveTo>
                    <a:cubicBezTo>
                      <a:pt x="14622" y="13567"/>
                      <a:pt x="14582" y="13945"/>
                      <a:pt x="14458" y="14275"/>
                    </a:cubicBezTo>
                    <a:cubicBezTo>
                      <a:pt x="13948" y="15649"/>
                      <a:pt x="12196" y="16811"/>
                      <a:pt x="10006" y="16811"/>
                    </a:cubicBezTo>
                    <a:cubicBezTo>
                      <a:pt x="8180" y="16811"/>
                      <a:pt x="6729" y="15969"/>
                      <a:pt x="6729" y="14187"/>
                    </a:cubicBezTo>
                    <a:cubicBezTo>
                      <a:pt x="6729" y="11462"/>
                      <a:pt x="10420" y="10708"/>
                      <a:pt x="14622" y="10726"/>
                    </a:cubicBezTo>
                    <a:cubicBezTo>
                      <a:pt x="14622" y="10726"/>
                      <a:pt x="14622" y="13201"/>
                      <a:pt x="14622" y="13201"/>
                    </a:cubicBezTo>
                    <a:close/>
                    <a:moveTo>
                      <a:pt x="21214" y="8452"/>
                    </a:moveTo>
                    <a:cubicBezTo>
                      <a:pt x="21214" y="3955"/>
                      <a:pt x="18851" y="0"/>
                      <a:pt x="10868" y="0"/>
                    </a:cubicBezTo>
                    <a:cubicBezTo>
                      <a:pt x="6768" y="0"/>
                      <a:pt x="3514" y="936"/>
                      <a:pt x="1739" y="1769"/>
                    </a:cubicBezTo>
                    <a:lnTo>
                      <a:pt x="3039" y="5383"/>
                    </a:lnTo>
                    <a:cubicBezTo>
                      <a:pt x="4661" y="4551"/>
                      <a:pt x="7248" y="3862"/>
                      <a:pt x="9695" y="3862"/>
                    </a:cubicBezTo>
                    <a:cubicBezTo>
                      <a:pt x="13745" y="3854"/>
                      <a:pt x="14409" y="5725"/>
                      <a:pt x="14409" y="6926"/>
                    </a:cubicBezTo>
                    <a:lnTo>
                      <a:pt x="14409" y="7210"/>
                    </a:lnTo>
                    <a:cubicBezTo>
                      <a:pt x="5579" y="7199"/>
                      <a:pt x="0" y="9683"/>
                      <a:pt x="0" y="14747"/>
                    </a:cubicBezTo>
                    <a:cubicBezTo>
                      <a:pt x="0" y="17838"/>
                      <a:pt x="2841" y="20735"/>
                      <a:pt x="7782" y="20735"/>
                    </a:cubicBezTo>
                    <a:cubicBezTo>
                      <a:pt x="10819" y="20735"/>
                      <a:pt x="13362" y="19750"/>
                      <a:pt x="14882" y="18171"/>
                    </a:cubicBezTo>
                    <a:lnTo>
                      <a:pt x="15033" y="18171"/>
                    </a:lnTo>
                    <a:cubicBezTo>
                      <a:pt x="15033" y="18171"/>
                      <a:pt x="16041" y="21600"/>
                      <a:pt x="21600" y="20289"/>
                    </a:cubicBezTo>
                    <a:cubicBezTo>
                      <a:pt x="21308" y="18861"/>
                      <a:pt x="21214" y="17340"/>
                      <a:pt x="21214" y="15507"/>
                    </a:cubicBezTo>
                    <a:cubicBezTo>
                      <a:pt x="21214" y="15507"/>
                      <a:pt x="21214" y="8452"/>
                      <a:pt x="21214" y="8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36" name="Shape 251"/>
              <p:cNvSpPr/>
              <p:nvPr/>
            </p:nvSpPr>
            <p:spPr>
              <a:xfrm>
                <a:off x="0" y="-1"/>
                <a:ext cx="1026622" cy="803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47" extrusionOk="0">
                    <a:moveTo>
                      <a:pt x="0" y="0"/>
                    </a:moveTo>
                    <a:cubicBezTo>
                      <a:pt x="0" y="0"/>
                      <a:pt x="2969" y="15156"/>
                      <a:pt x="3443" y="17616"/>
                    </a:cubicBezTo>
                    <a:cubicBezTo>
                      <a:pt x="3996" y="20488"/>
                      <a:pt x="4992" y="21544"/>
                      <a:pt x="7865" y="20832"/>
                    </a:cubicBezTo>
                    <a:lnTo>
                      <a:pt x="9720" y="11434"/>
                    </a:lnTo>
                    <a:cubicBezTo>
                      <a:pt x="10189" y="9100"/>
                      <a:pt x="10505" y="7436"/>
                      <a:pt x="10807" y="5062"/>
                    </a:cubicBezTo>
                    <a:lnTo>
                      <a:pt x="10860" y="5062"/>
                    </a:lnTo>
                    <a:cubicBezTo>
                      <a:pt x="11072" y="7460"/>
                      <a:pt x="11374" y="9108"/>
                      <a:pt x="11761" y="11443"/>
                    </a:cubicBezTo>
                    <a:cubicBezTo>
                      <a:pt x="11761" y="11443"/>
                      <a:pt x="12516" y="15708"/>
                      <a:pt x="12902" y="17949"/>
                    </a:cubicBezTo>
                    <a:cubicBezTo>
                      <a:pt x="13290" y="20189"/>
                      <a:pt x="14368" y="21600"/>
                      <a:pt x="17182" y="20832"/>
                    </a:cubicBezTo>
                    <a:lnTo>
                      <a:pt x="21600" y="0"/>
                    </a:lnTo>
                    <a:lnTo>
                      <a:pt x="18033" y="0"/>
                    </a:lnTo>
                    <a:lnTo>
                      <a:pt x="16525" y="9006"/>
                    </a:lnTo>
                    <a:cubicBezTo>
                      <a:pt x="16120" y="11628"/>
                      <a:pt x="15752" y="13676"/>
                      <a:pt x="15468" y="16075"/>
                    </a:cubicBezTo>
                    <a:lnTo>
                      <a:pt x="15418" y="16075"/>
                    </a:lnTo>
                    <a:cubicBezTo>
                      <a:pt x="15160" y="13700"/>
                      <a:pt x="14832" y="11733"/>
                      <a:pt x="14419" y="9179"/>
                    </a:cubicBezTo>
                    <a:lnTo>
                      <a:pt x="12849" y="0"/>
                    </a:lnTo>
                    <a:lnTo>
                      <a:pt x="9133" y="0"/>
                    </a:lnTo>
                    <a:lnTo>
                      <a:pt x="7453" y="8948"/>
                    </a:lnTo>
                    <a:cubicBezTo>
                      <a:pt x="6978" y="11666"/>
                      <a:pt x="6532" y="13862"/>
                      <a:pt x="6249" y="16179"/>
                    </a:cubicBezTo>
                    <a:lnTo>
                      <a:pt x="6198" y="16179"/>
                    </a:lnTo>
                    <a:cubicBezTo>
                      <a:pt x="5908" y="13997"/>
                      <a:pt x="5522" y="11238"/>
                      <a:pt x="5104" y="8606"/>
                    </a:cubicBezTo>
                    <a:cubicBezTo>
                      <a:pt x="5104" y="8606"/>
                      <a:pt x="4106" y="2206"/>
                      <a:pt x="3756" y="0"/>
                    </a:cubicBezTo>
                    <a:cubicBezTo>
                      <a:pt x="375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37" name="Shape 252"/>
              <p:cNvSpPr/>
              <p:nvPr/>
            </p:nvSpPr>
            <p:spPr>
              <a:xfrm>
                <a:off x="990600" y="177799"/>
                <a:ext cx="528365" cy="62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35" extrusionOk="0">
                    <a:moveTo>
                      <a:pt x="14622" y="13201"/>
                    </a:moveTo>
                    <a:cubicBezTo>
                      <a:pt x="14622" y="13567"/>
                      <a:pt x="14583" y="13945"/>
                      <a:pt x="14459" y="14275"/>
                    </a:cubicBezTo>
                    <a:cubicBezTo>
                      <a:pt x="13948" y="15649"/>
                      <a:pt x="12196" y="16811"/>
                      <a:pt x="10006" y="16811"/>
                    </a:cubicBezTo>
                    <a:cubicBezTo>
                      <a:pt x="8180" y="16811"/>
                      <a:pt x="6730" y="15969"/>
                      <a:pt x="6730" y="14187"/>
                    </a:cubicBezTo>
                    <a:cubicBezTo>
                      <a:pt x="6730" y="11462"/>
                      <a:pt x="10421" y="10708"/>
                      <a:pt x="14622" y="10726"/>
                    </a:cubicBezTo>
                    <a:cubicBezTo>
                      <a:pt x="14622" y="10726"/>
                      <a:pt x="14622" y="13201"/>
                      <a:pt x="14622" y="13201"/>
                    </a:cubicBezTo>
                    <a:close/>
                    <a:moveTo>
                      <a:pt x="21214" y="8452"/>
                    </a:moveTo>
                    <a:cubicBezTo>
                      <a:pt x="21214" y="3955"/>
                      <a:pt x="18851" y="0"/>
                      <a:pt x="10868" y="0"/>
                    </a:cubicBezTo>
                    <a:cubicBezTo>
                      <a:pt x="6768" y="0"/>
                      <a:pt x="3513" y="936"/>
                      <a:pt x="1739" y="1769"/>
                    </a:cubicBezTo>
                    <a:lnTo>
                      <a:pt x="3037" y="5383"/>
                    </a:lnTo>
                    <a:cubicBezTo>
                      <a:pt x="4661" y="4551"/>
                      <a:pt x="7246" y="3862"/>
                      <a:pt x="9694" y="3862"/>
                    </a:cubicBezTo>
                    <a:cubicBezTo>
                      <a:pt x="13747" y="3854"/>
                      <a:pt x="14410" y="5725"/>
                      <a:pt x="14410" y="6926"/>
                    </a:cubicBezTo>
                    <a:lnTo>
                      <a:pt x="14410" y="7210"/>
                    </a:lnTo>
                    <a:cubicBezTo>
                      <a:pt x="5579" y="7199"/>
                      <a:pt x="0" y="9683"/>
                      <a:pt x="0" y="14747"/>
                    </a:cubicBezTo>
                    <a:cubicBezTo>
                      <a:pt x="0" y="17838"/>
                      <a:pt x="2840" y="20735"/>
                      <a:pt x="7778" y="20735"/>
                    </a:cubicBezTo>
                    <a:cubicBezTo>
                      <a:pt x="10818" y="20735"/>
                      <a:pt x="13360" y="19750"/>
                      <a:pt x="14883" y="18171"/>
                    </a:cubicBezTo>
                    <a:lnTo>
                      <a:pt x="15033" y="18171"/>
                    </a:lnTo>
                    <a:cubicBezTo>
                      <a:pt x="15033" y="18171"/>
                      <a:pt x="16042" y="21600"/>
                      <a:pt x="21600" y="20289"/>
                    </a:cubicBezTo>
                    <a:cubicBezTo>
                      <a:pt x="21308" y="18861"/>
                      <a:pt x="21214" y="17340"/>
                      <a:pt x="21214" y="15507"/>
                    </a:cubicBezTo>
                    <a:cubicBezTo>
                      <a:pt x="21214" y="15507"/>
                      <a:pt x="21214" y="8452"/>
                      <a:pt x="21214" y="8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38" name="Shape 253"/>
              <p:cNvSpPr/>
              <p:nvPr/>
            </p:nvSpPr>
            <p:spPr>
              <a:xfrm>
                <a:off x="1625600" y="-1"/>
                <a:ext cx="161386" cy="794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014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600" y="21600"/>
                      <a:pt x="21600" y="17014"/>
                      <a:pt x="21600" y="170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39" name="Shape 254"/>
              <p:cNvSpPr/>
              <p:nvPr/>
            </p:nvSpPr>
            <p:spPr>
              <a:xfrm>
                <a:off x="3898900" y="-1"/>
                <a:ext cx="299715" cy="808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2038"/>
                      <a:pt x="0" y="15669"/>
                      <a:pt x="0" y="15669"/>
                    </a:cubicBezTo>
                    <a:cubicBezTo>
                      <a:pt x="0" y="17829"/>
                      <a:pt x="1097" y="19343"/>
                      <a:pt x="3442" y="20268"/>
                    </a:cubicBezTo>
                    <a:cubicBezTo>
                      <a:pt x="5492" y="21076"/>
                      <a:pt x="8867" y="21600"/>
                      <a:pt x="12912" y="21600"/>
                    </a:cubicBezTo>
                    <a:cubicBezTo>
                      <a:pt x="16351" y="21600"/>
                      <a:pt x="19735" y="21358"/>
                      <a:pt x="21329" y="21138"/>
                    </a:cubicBezTo>
                    <a:lnTo>
                      <a:pt x="21179" y="17767"/>
                    </a:lnTo>
                    <a:cubicBezTo>
                      <a:pt x="19993" y="17876"/>
                      <a:pt x="18629" y="17962"/>
                      <a:pt x="16761" y="17962"/>
                    </a:cubicBezTo>
                    <a:cubicBezTo>
                      <a:pt x="12799" y="17962"/>
                      <a:pt x="11471" y="17021"/>
                      <a:pt x="11471" y="15081"/>
                    </a:cubicBezTo>
                    <a:lnTo>
                      <a:pt x="11471" y="9087"/>
                    </a:lnTo>
                    <a:lnTo>
                      <a:pt x="21600" y="9087"/>
                    </a:lnTo>
                    <a:lnTo>
                      <a:pt x="21600" y="5023"/>
                    </a:lnTo>
                    <a:lnTo>
                      <a:pt x="11471" y="5023"/>
                    </a:lnTo>
                    <a:lnTo>
                      <a:pt x="11471" y="0"/>
                    </a:lnTo>
                    <a:cubicBezTo>
                      <a:pt x="1147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40" name="Shape 255"/>
              <p:cNvSpPr/>
              <p:nvPr/>
            </p:nvSpPr>
            <p:spPr>
              <a:xfrm>
                <a:off x="3479799" y="177799"/>
                <a:ext cx="349776" cy="61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77"/>
                    </a:moveTo>
                    <a:lnTo>
                      <a:pt x="0" y="21600"/>
                    </a:lnTo>
                    <a:lnTo>
                      <a:pt x="10282" y="21600"/>
                    </a:lnTo>
                    <a:lnTo>
                      <a:pt x="10282" y="10784"/>
                    </a:lnTo>
                    <a:cubicBezTo>
                      <a:pt x="10282" y="10200"/>
                      <a:pt x="10344" y="9691"/>
                      <a:pt x="10505" y="9225"/>
                    </a:cubicBezTo>
                    <a:cubicBezTo>
                      <a:pt x="11266" y="6959"/>
                      <a:pt x="14291" y="5511"/>
                      <a:pt x="18632" y="5511"/>
                    </a:cubicBezTo>
                    <a:cubicBezTo>
                      <a:pt x="19824" y="5511"/>
                      <a:pt x="20677" y="5585"/>
                      <a:pt x="21600" y="5661"/>
                    </a:cubicBezTo>
                    <a:lnTo>
                      <a:pt x="21600" y="131"/>
                    </a:lnTo>
                    <a:cubicBezTo>
                      <a:pt x="20826" y="41"/>
                      <a:pt x="20297" y="0"/>
                      <a:pt x="19334" y="0"/>
                    </a:cubicBezTo>
                    <a:cubicBezTo>
                      <a:pt x="15497" y="0"/>
                      <a:pt x="11132" y="1419"/>
                      <a:pt x="9300" y="4461"/>
                    </a:cubicBezTo>
                    <a:lnTo>
                      <a:pt x="9021" y="4461"/>
                    </a:lnTo>
                    <a:lnTo>
                      <a:pt x="9021" y="477"/>
                    </a:lnTo>
                    <a:cubicBezTo>
                      <a:pt x="9021" y="477"/>
                      <a:pt x="0" y="477"/>
                      <a:pt x="0" y="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  <p:sp>
            <p:nvSpPr>
              <p:cNvPr id="41" name="Shape 256"/>
              <p:cNvSpPr/>
              <p:nvPr/>
            </p:nvSpPr>
            <p:spPr>
              <a:xfrm>
                <a:off x="1892300" y="177799"/>
                <a:ext cx="891189" cy="61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77"/>
                    </a:moveTo>
                    <a:lnTo>
                      <a:pt x="0" y="21600"/>
                    </a:lnTo>
                    <a:lnTo>
                      <a:pt x="3933" y="21600"/>
                    </a:lnTo>
                    <a:lnTo>
                      <a:pt x="3933" y="9212"/>
                    </a:lnTo>
                    <a:cubicBezTo>
                      <a:pt x="3933" y="8631"/>
                      <a:pt x="3978" y="8017"/>
                      <a:pt x="4117" y="7483"/>
                    </a:cubicBezTo>
                    <a:cubicBezTo>
                      <a:pt x="4443" y="6236"/>
                      <a:pt x="5238" y="4777"/>
                      <a:pt x="6507" y="4777"/>
                    </a:cubicBezTo>
                    <a:cubicBezTo>
                      <a:pt x="8094" y="4777"/>
                      <a:pt x="8836" y="6735"/>
                      <a:pt x="8836" y="9561"/>
                    </a:cubicBezTo>
                    <a:lnTo>
                      <a:pt x="8836" y="21600"/>
                    </a:lnTo>
                    <a:lnTo>
                      <a:pt x="12765" y="21600"/>
                    </a:lnTo>
                    <a:lnTo>
                      <a:pt x="12765" y="9062"/>
                    </a:lnTo>
                    <a:cubicBezTo>
                      <a:pt x="12765" y="8508"/>
                      <a:pt x="12817" y="7840"/>
                      <a:pt x="12928" y="7350"/>
                    </a:cubicBezTo>
                    <a:cubicBezTo>
                      <a:pt x="13251" y="5931"/>
                      <a:pt x="14108" y="4777"/>
                      <a:pt x="15288" y="4777"/>
                    </a:cubicBezTo>
                    <a:cubicBezTo>
                      <a:pt x="16897" y="4777"/>
                      <a:pt x="17669" y="6701"/>
                      <a:pt x="17669" y="10026"/>
                    </a:cubicBezTo>
                    <a:cubicBezTo>
                      <a:pt x="17669" y="10026"/>
                      <a:pt x="17669" y="18949"/>
                      <a:pt x="17669" y="21600"/>
                    </a:cubicBezTo>
                    <a:lnTo>
                      <a:pt x="21600" y="21600"/>
                    </a:lnTo>
                    <a:lnTo>
                      <a:pt x="21600" y="9159"/>
                    </a:lnTo>
                    <a:cubicBezTo>
                      <a:pt x="21600" y="2598"/>
                      <a:pt x="19318" y="0"/>
                      <a:pt x="16741" y="0"/>
                    </a:cubicBezTo>
                    <a:cubicBezTo>
                      <a:pt x="15600" y="0"/>
                      <a:pt x="14700" y="418"/>
                      <a:pt x="13885" y="1147"/>
                    </a:cubicBezTo>
                    <a:cubicBezTo>
                      <a:pt x="13201" y="1760"/>
                      <a:pt x="12588" y="2631"/>
                      <a:pt x="12052" y="3778"/>
                    </a:cubicBezTo>
                    <a:lnTo>
                      <a:pt x="11994" y="3778"/>
                    </a:lnTo>
                    <a:cubicBezTo>
                      <a:pt x="11373" y="1502"/>
                      <a:pt x="9911" y="0"/>
                      <a:pt x="8006" y="0"/>
                    </a:cubicBezTo>
                    <a:cubicBezTo>
                      <a:pt x="5558" y="0"/>
                      <a:pt x="4458" y="1811"/>
                      <a:pt x="3791" y="3347"/>
                    </a:cubicBezTo>
                    <a:lnTo>
                      <a:pt x="3733" y="3347"/>
                    </a:lnTo>
                    <a:lnTo>
                      <a:pt x="3733" y="477"/>
                    </a:lnTo>
                    <a:cubicBezTo>
                      <a:pt x="3733" y="477"/>
                      <a:pt x="0" y="477"/>
                      <a:pt x="0" y="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+mj-lt"/>
                </a:endParaRPr>
              </a:p>
            </p:txBody>
          </p:sp>
        </p:grpSp>
      </p:grpSp>
      <p:sp>
        <p:nvSpPr>
          <p:cNvPr id="21" name="Title 27"/>
          <p:cNvSpPr>
            <a:spLocks noGrp="1"/>
          </p:cNvSpPr>
          <p:nvPr>
            <p:ph type="title" hasCustomPrompt="1"/>
          </p:nvPr>
        </p:nvSpPr>
        <p:spPr>
          <a:xfrm>
            <a:off x="5232181" y="5049154"/>
            <a:ext cx="3599931" cy="3912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baseline="0">
                <a:solidFill>
                  <a:schemeClr val="bg1"/>
                </a:solidFill>
                <a:latin typeface="Bogle" panose="020B0503020203060203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219700" y="5492276"/>
            <a:ext cx="3612412" cy="53091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117">
                <a:solidFill>
                  <a:schemeClr val="bg1"/>
                </a:solidFill>
                <a:latin typeface="Bogle" panose="020B0503020203060203" pitchFamily="34" charset="0"/>
              </a:defRPr>
            </a:lvl1pPr>
            <a:lvl2pPr marL="604830" indent="0">
              <a:buNone/>
              <a:defRPr sz="1852"/>
            </a:lvl2pPr>
            <a:lvl3pPr marL="1209660" indent="0">
              <a:buNone/>
              <a:defRPr sz="1587"/>
            </a:lvl3pPr>
            <a:lvl4pPr marL="1814490" indent="0">
              <a:buNone/>
              <a:defRPr sz="1323"/>
            </a:lvl4pPr>
            <a:lvl5pPr marL="2419320" indent="0">
              <a:buNone/>
              <a:defRPr sz="1323"/>
            </a:lvl5pPr>
            <a:lvl6pPr marL="3024149" indent="0">
              <a:buNone/>
              <a:defRPr sz="1323"/>
            </a:lvl6pPr>
            <a:lvl7pPr marL="3628979" indent="0">
              <a:buNone/>
              <a:defRPr sz="1323"/>
            </a:lvl7pPr>
            <a:lvl8pPr marL="4233809" indent="0">
              <a:buNone/>
              <a:defRPr sz="1323"/>
            </a:lvl8pPr>
            <a:lvl9pPr marL="4838639" indent="0">
              <a:buNone/>
              <a:defRPr sz="1323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567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3"/>
          <p:cNvSpPr/>
          <p:nvPr userDrawn="1"/>
        </p:nvSpPr>
        <p:spPr>
          <a:xfrm>
            <a:off x="0" y="8674069"/>
            <a:ext cx="16129000" cy="48757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30241" tIns="30241" rIns="30241" bIns="30241" anchor="ctr"/>
          <a:lstStyle/>
          <a:p>
            <a:pPr defTabSz="304785">
              <a:defRPr sz="1200">
                <a:solidFill>
                  <a:srgbClr val="FFC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183" y="0"/>
            <a:ext cx="12065590" cy="85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183" y="1158632"/>
            <a:ext cx="15416634" cy="713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Shape 14"/>
          <p:cNvSpPr/>
          <p:nvPr userDrawn="1"/>
        </p:nvSpPr>
        <p:spPr>
          <a:xfrm flipV="1">
            <a:off x="7156198" y="8675599"/>
            <a:ext cx="1" cy="486050"/>
          </a:xfrm>
          <a:prstGeom prst="line">
            <a:avLst/>
          </a:pr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26" name="Shape 16"/>
          <p:cNvSpPr/>
          <p:nvPr userDrawn="1"/>
        </p:nvSpPr>
        <p:spPr>
          <a:xfrm>
            <a:off x="7545476" y="8727489"/>
            <a:ext cx="6291253" cy="3807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602" tIns="33602" rIns="33602" bIns="33602" anchor="ctr"/>
          <a:lstStyle>
            <a:lvl1pPr algn="l">
              <a:defRPr sz="1500">
                <a:solidFill>
                  <a:srgbClr val="FFFFFF"/>
                </a:solidFill>
                <a:latin typeface="+mj-lt"/>
                <a:ea typeface="+mj-ea"/>
                <a:cs typeface="+mj-cs"/>
                <a:sym typeface="Bogle Bold"/>
              </a:defRPr>
            </a:lvl1pPr>
          </a:lstStyle>
          <a:p>
            <a:r>
              <a:rPr sz="1600" dirty="0">
                <a:solidFill>
                  <a:schemeClr val="bg1"/>
                </a:solidFill>
                <a:latin typeface="Bogle" panose="020B0503020203060203" pitchFamily="34" charset="0"/>
              </a:rPr>
              <a:t>Confidential and Proprietary</a:t>
            </a:r>
          </a:p>
        </p:txBody>
      </p:sp>
      <p:sp>
        <p:nvSpPr>
          <p:cNvPr id="27" name="Shape 17"/>
          <p:cNvSpPr/>
          <p:nvPr userDrawn="1"/>
        </p:nvSpPr>
        <p:spPr>
          <a:xfrm flipV="1">
            <a:off x="14776199" y="8675599"/>
            <a:ext cx="1" cy="486050"/>
          </a:xfrm>
          <a:prstGeom prst="line">
            <a:avLst/>
          </a:pr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30" name="Shape 291"/>
          <p:cNvSpPr/>
          <p:nvPr userDrawn="1"/>
        </p:nvSpPr>
        <p:spPr>
          <a:xfrm flipV="1">
            <a:off x="7156198" y="8675599"/>
            <a:ext cx="1" cy="486050"/>
          </a:xfrm>
          <a:prstGeom prst="line">
            <a:avLst/>
          </a:pr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pic>
        <p:nvPicPr>
          <p:cNvPr id="31" name="Walmart_logo_transparent_png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324821" y="226902"/>
            <a:ext cx="1663597" cy="437790"/>
          </a:xfrm>
          <a:prstGeom prst="rect">
            <a:avLst/>
          </a:prstGeom>
          <a:ln w="3175">
            <a:miter lim="400000"/>
          </a:ln>
        </p:spPr>
      </p:pic>
      <p:sp>
        <p:nvSpPr>
          <p:cNvPr id="32" name="Shape 20"/>
          <p:cNvSpPr/>
          <p:nvPr userDrawn="1"/>
        </p:nvSpPr>
        <p:spPr>
          <a:xfrm>
            <a:off x="356183" y="850213"/>
            <a:ext cx="15416634" cy="1"/>
          </a:xfrm>
          <a:prstGeom prst="line">
            <a:avLst/>
          </a:prstGeom>
          <a:ln w="38100">
            <a:solidFill>
              <a:srgbClr val="A6AAA9"/>
            </a:solidFill>
            <a:prstDash val="sysDot"/>
            <a:miter lim="400000"/>
          </a:ln>
        </p:spPr>
        <p:txBody>
          <a:bodyPr lIns="33602" tIns="33602" rIns="33602" bIns="33602" anchor="ctr"/>
          <a:lstStyle/>
          <a:p>
            <a:pPr>
              <a:defRPr sz="2000"/>
            </a:pPr>
            <a:endParaRPr/>
          </a:p>
        </p:txBody>
      </p: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248940" y="8693247"/>
            <a:ext cx="4702629" cy="4684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1209660" rtl="0" eaLnBrk="1" latinLnBrk="0" hangingPunct="1">
              <a:lnSpc>
                <a:spcPct val="90000"/>
              </a:lnSpc>
              <a:spcBef>
                <a:spcPts val="1323"/>
              </a:spcBef>
              <a:buClr>
                <a:srgbClr val="FFC000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Bogle" panose="020B0503020203060203" pitchFamily="34" charset="0"/>
                <a:ea typeface="+mn-ea"/>
                <a:cs typeface="+mn-cs"/>
              </a:defRPr>
            </a:lvl1pPr>
            <a:lvl2pPr marL="907245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gle" panose="020B0503020203060203" pitchFamily="34" charset="0"/>
                <a:ea typeface="+mn-ea"/>
                <a:cs typeface="+mn-cs"/>
              </a:defRPr>
            </a:lvl2pPr>
            <a:lvl3pPr marL="1512075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gle" panose="020B0503020203060203" pitchFamily="34" charset="0"/>
                <a:ea typeface="+mn-ea"/>
                <a:cs typeface="+mn-cs"/>
              </a:defRPr>
            </a:lvl3pPr>
            <a:lvl4pPr marL="2116905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gle" panose="020B0503020203060203" pitchFamily="34" charset="0"/>
                <a:ea typeface="+mn-ea"/>
                <a:cs typeface="+mn-cs"/>
              </a:defRPr>
            </a:lvl4pPr>
            <a:lvl5pPr marL="2721734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gle" panose="020B0503020203060203" pitchFamily="34" charset="0"/>
                <a:ea typeface="+mn-ea"/>
                <a:cs typeface="+mn-cs"/>
              </a:defRPr>
            </a:lvl5pPr>
            <a:lvl6pPr marL="3326564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1394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6224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1054" indent="-302415" algn="l" defTabSz="1209660" rtl="0" eaLnBrk="1" latinLnBrk="0" hangingPunct="1">
              <a:lnSpc>
                <a:spcPct val="90000"/>
              </a:lnSpc>
              <a:spcBef>
                <a:spcPts val="661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4776199" y="8670342"/>
            <a:ext cx="996618" cy="473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35B7BF7-8F14-49F0-B3F8-A3ED58099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6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0" r:id="rId2"/>
    <p:sldLayoutId id="2147483665" r:id="rId3"/>
    <p:sldLayoutId id="2147483681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3" r:id="rId13"/>
    <p:sldLayoutId id="2147483684" r:id="rId14"/>
    <p:sldLayoutId id="2147483685" r:id="rId15"/>
  </p:sldLayoutIdLst>
  <p:hf hdr="0" ftr="0" dt="0"/>
  <p:txStyles>
    <p:titleStyle>
      <a:lvl1pPr algn="l" defTabSz="120966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Bogle" panose="020B0503020203060203" pitchFamily="34" charset="0"/>
          <a:ea typeface="+mj-ea"/>
          <a:cs typeface="+mj-cs"/>
        </a:defRPr>
      </a:lvl1pPr>
    </p:titleStyle>
    <p:bodyStyle>
      <a:lvl1pPr marL="302415" indent="-302415" algn="l" defTabSz="1209660" rtl="0" eaLnBrk="1" latinLnBrk="0" hangingPunct="1">
        <a:lnSpc>
          <a:spcPct val="90000"/>
        </a:lnSpc>
        <a:spcBef>
          <a:spcPts val="1323"/>
        </a:spcBef>
        <a:buClr>
          <a:srgbClr val="FFC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gle" panose="020B0503020203060203" pitchFamily="34" charset="0"/>
          <a:ea typeface="+mn-ea"/>
          <a:cs typeface="+mn-cs"/>
        </a:defRPr>
      </a:lvl1pPr>
      <a:lvl2pPr marL="907245" indent="-302415" algn="l" defTabSz="1209660" rtl="0" eaLnBrk="1" latinLnBrk="0" hangingPunct="1">
        <a:lnSpc>
          <a:spcPct val="90000"/>
        </a:lnSpc>
        <a:spcBef>
          <a:spcPts val="661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gle" panose="020B0503020203060203" pitchFamily="34" charset="0"/>
          <a:ea typeface="+mn-ea"/>
          <a:cs typeface="+mn-cs"/>
        </a:defRPr>
      </a:lvl2pPr>
      <a:lvl3pPr marL="1512075" indent="-302415" algn="l" defTabSz="1209660" rtl="0" eaLnBrk="1" latinLnBrk="0" hangingPunct="1">
        <a:lnSpc>
          <a:spcPct val="90000"/>
        </a:lnSpc>
        <a:spcBef>
          <a:spcPts val="661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gle" panose="020B0503020203060203" pitchFamily="34" charset="0"/>
          <a:ea typeface="+mn-ea"/>
          <a:cs typeface="+mn-cs"/>
        </a:defRPr>
      </a:lvl3pPr>
      <a:lvl4pPr marL="2116905" indent="-302415" algn="l" defTabSz="1209660" rtl="0" eaLnBrk="1" latinLnBrk="0" hangingPunct="1">
        <a:lnSpc>
          <a:spcPct val="90000"/>
        </a:lnSpc>
        <a:spcBef>
          <a:spcPts val="661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gle" panose="020B0503020203060203" pitchFamily="34" charset="0"/>
          <a:ea typeface="+mn-ea"/>
          <a:cs typeface="+mn-cs"/>
        </a:defRPr>
      </a:lvl4pPr>
      <a:lvl5pPr marL="2721734" indent="-302415" algn="l" defTabSz="1209660" rtl="0" eaLnBrk="1" latinLnBrk="0" hangingPunct="1">
        <a:lnSpc>
          <a:spcPct val="90000"/>
        </a:lnSpc>
        <a:spcBef>
          <a:spcPts val="661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gle" panose="020B0503020203060203" pitchFamily="34" charset="0"/>
          <a:ea typeface="+mn-ea"/>
          <a:cs typeface="+mn-cs"/>
        </a:defRPr>
      </a:lvl5pPr>
      <a:lvl6pPr marL="3326564" indent="-302415" algn="l" defTabSz="1209660" rtl="0" eaLnBrk="1" latinLnBrk="0" hangingPunct="1">
        <a:lnSpc>
          <a:spcPct val="90000"/>
        </a:lnSpc>
        <a:spcBef>
          <a:spcPts val="661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3931394" indent="-302415" algn="l" defTabSz="1209660" rtl="0" eaLnBrk="1" latinLnBrk="0" hangingPunct="1">
        <a:lnSpc>
          <a:spcPct val="90000"/>
        </a:lnSpc>
        <a:spcBef>
          <a:spcPts val="661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4536224" indent="-302415" algn="l" defTabSz="1209660" rtl="0" eaLnBrk="1" latinLnBrk="0" hangingPunct="1">
        <a:lnSpc>
          <a:spcPct val="90000"/>
        </a:lnSpc>
        <a:spcBef>
          <a:spcPts val="661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5141054" indent="-302415" algn="l" defTabSz="1209660" rtl="0" eaLnBrk="1" latinLnBrk="0" hangingPunct="1">
        <a:lnSpc>
          <a:spcPct val="90000"/>
        </a:lnSpc>
        <a:spcBef>
          <a:spcPts val="661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60483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20966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81449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241932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3024149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3628979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4233809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4838639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21" Type="http://schemas.openxmlformats.org/officeDocument/2006/relationships/diagramColors" Target="../diagrams/colors11.xml"/><Relationship Id="rId34" Type="http://schemas.openxmlformats.org/officeDocument/2006/relationships/diagramLayout" Target="../diagrams/layout14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33" Type="http://schemas.openxmlformats.org/officeDocument/2006/relationships/diagramData" Target="../diagrams/data14.xml"/><Relationship Id="rId38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29" Type="http://schemas.openxmlformats.org/officeDocument/2006/relationships/diagramLayout" Target="../diagrams/layout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32" Type="http://schemas.microsoft.com/office/2007/relationships/diagramDrawing" Target="../diagrams/drawing13.xml"/><Relationship Id="rId37" Type="http://schemas.microsoft.com/office/2007/relationships/diagramDrawing" Target="../diagrams/drawing14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28" Type="http://schemas.openxmlformats.org/officeDocument/2006/relationships/diagramData" Target="../diagrams/data13.xml"/><Relationship Id="rId36" Type="http://schemas.openxmlformats.org/officeDocument/2006/relationships/diagramColors" Target="../diagrams/colors14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31" Type="http://schemas.openxmlformats.org/officeDocument/2006/relationships/diagramColors" Target="../diagrams/colors13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Relationship Id="rId30" Type="http://schemas.openxmlformats.org/officeDocument/2006/relationships/diagramQuickStyle" Target="../diagrams/quickStyle13.xml"/><Relationship Id="rId35" Type="http://schemas.openxmlformats.org/officeDocument/2006/relationships/diagramQuickStyle" Target="../diagrams/quickStyle14.xml"/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hyperlink" Target="https://corporate.walmart.com/our-story/our-busines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13" Type="http://schemas.openxmlformats.org/officeDocument/2006/relationships/diagramColors" Target="../diagrams/colors21.xml"/><Relationship Id="rId3" Type="http://schemas.openxmlformats.org/officeDocument/2006/relationships/image" Target="../media/image21.tiff"/><Relationship Id="rId7" Type="http://schemas.openxmlformats.org/officeDocument/2006/relationships/diagramQuickStyle" Target="../diagrams/quickStyle20.xml"/><Relationship Id="rId12" Type="http://schemas.openxmlformats.org/officeDocument/2006/relationships/diagramQuickStyle" Target="../diagrams/quickStyl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0.xml"/><Relationship Id="rId11" Type="http://schemas.openxmlformats.org/officeDocument/2006/relationships/diagramLayout" Target="../diagrams/layout21.xml"/><Relationship Id="rId5" Type="http://schemas.openxmlformats.org/officeDocument/2006/relationships/diagramData" Target="../diagrams/data20.xml"/><Relationship Id="rId10" Type="http://schemas.openxmlformats.org/officeDocument/2006/relationships/diagramData" Target="../diagrams/data21.xml"/><Relationship Id="rId4" Type="http://schemas.openxmlformats.org/officeDocument/2006/relationships/image" Target="../media/image22.tiff"/><Relationship Id="rId9" Type="http://schemas.microsoft.com/office/2007/relationships/diagramDrawing" Target="../diagrams/drawing20.xml"/><Relationship Id="rId14" Type="http://schemas.microsoft.com/office/2007/relationships/diagramDrawing" Target="../diagrams/drawin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vectorstock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hyperlink" Target="https://www.vectorstock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hyperlink" Target="http://www.oogazone.com/" TargetMode="Externa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5132050" y="8670925"/>
            <a:ext cx="996950" cy="473075"/>
          </a:xfrm>
        </p:spPr>
        <p:txBody>
          <a:bodyPr/>
          <a:lstStyle/>
          <a:p>
            <a:fld id="{C35B7BF7-8F14-49F0-B3F8-A3ED580993B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B5FF0-0C1B-47DB-B28B-C5D4FC15D3C3}"/>
              </a:ext>
            </a:extLst>
          </p:cNvPr>
          <p:cNvSpPr/>
          <p:nvPr/>
        </p:nvSpPr>
        <p:spPr>
          <a:xfrm>
            <a:off x="1243650" y="5506805"/>
            <a:ext cx="13888400" cy="3144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Building real-time data processing and model inferencing platform with Kafka Streams</a:t>
            </a:r>
          </a:p>
          <a:p>
            <a:pPr algn="ctr"/>
            <a:endParaRPr lang="en-US" sz="6000" dirty="0">
              <a:solidFill>
                <a:schemeClr val="bg1"/>
              </a:solidFill>
            </a:endParaRPr>
          </a:p>
          <a:p>
            <a:pPr lvl="0" algn="ctr"/>
            <a:r>
              <a:rPr lang="en-US" sz="4000" b="1" dirty="0">
                <a:solidFill>
                  <a:schemeClr val="bg1"/>
                </a:solidFill>
              </a:rPr>
              <a:t>Navinder Pal Singh Brar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2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56317-9DDA-7F48-B2D2-C1CEA0C6290E}"/>
              </a:ext>
            </a:extLst>
          </p:cNvPr>
          <p:cNvSpPr/>
          <p:nvPr/>
        </p:nvSpPr>
        <p:spPr>
          <a:xfrm>
            <a:off x="2277631" y="2897200"/>
            <a:ext cx="2477362" cy="2395252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CBB Processor</a:t>
            </a: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1CF028DD-240F-5641-99EF-4AE994713778}"/>
              </a:ext>
            </a:extLst>
          </p:cNvPr>
          <p:cNvSpPr/>
          <p:nvPr/>
        </p:nvSpPr>
        <p:spPr>
          <a:xfrm>
            <a:off x="2446253" y="5973590"/>
            <a:ext cx="2152626" cy="1867648"/>
          </a:xfrm>
          <a:prstGeom prst="can">
            <a:avLst/>
          </a:prstGeom>
          <a:solidFill>
            <a:srgbClr val="027EC3"/>
          </a:solidFill>
          <a:ln>
            <a:solidFill>
              <a:srgbClr val="62B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CBB Store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22B5B29-29E2-8441-9999-A46343C8C29E}"/>
              </a:ext>
            </a:extLst>
          </p:cNvPr>
          <p:cNvSpPr/>
          <p:nvPr/>
        </p:nvSpPr>
        <p:spPr>
          <a:xfrm>
            <a:off x="5005972" y="3927233"/>
            <a:ext cx="1178916" cy="335189"/>
          </a:xfrm>
          <a:prstGeom prst="rightArrow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9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8C71FC7F-B04C-1247-AD64-32A7846CAA35}"/>
              </a:ext>
            </a:extLst>
          </p:cNvPr>
          <p:cNvSpPr/>
          <p:nvPr/>
        </p:nvSpPr>
        <p:spPr>
          <a:xfrm>
            <a:off x="3378385" y="5441372"/>
            <a:ext cx="275855" cy="414627"/>
          </a:xfrm>
          <a:prstGeom prst="downArrow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9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CA734-21D3-FF42-8C0C-24CB0AF163CC}"/>
              </a:ext>
            </a:extLst>
          </p:cNvPr>
          <p:cNvSpPr txBox="1"/>
          <p:nvPr/>
        </p:nvSpPr>
        <p:spPr>
          <a:xfrm>
            <a:off x="11663231" y="8345772"/>
            <a:ext cx="4020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KIP-408: Add Asynchronous Processing To Kafka Streams</a:t>
            </a:r>
            <a:endParaRPr lang="en-US" sz="1200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7125F8FC-0C5E-B440-A438-302CF7C6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317" y="769024"/>
            <a:ext cx="6596366" cy="1203829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CBB Internals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302710-AA4D-4841-ABE6-686C891EFA32}"/>
              </a:ext>
            </a:extLst>
          </p:cNvPr>
          <p:cNvGrpSpPr/>
          <p:nvPr/>
        </p:nvGrpSpPr>
        <p:grpSpPr>
          <a:xfrm>
            <a:off x="4768831" y="2307830"/>
            <a:ext cx="9645438" cy="4798635"/>
            <a:chOff x="4768831" y="2307830"/>
            <a:chExt cx="9645438" cy="479863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D74A79E-E7B2-6443-A106-7A752EB9396E}"/>
                </a:ext>
              </a:extLst>
            </p:cNvPr>
            <p:cNvGrpSpPr/>
            <p:nvPr/>
          </p:nvGrpSpPr>
          <p:grpSpPr>
            <a:xfrm>
              <a:off x="4768831" y="2863822"/>
              <a:ext cx="9645438" cy="4242643"/>
              <a:chOff x="3653148" y="2090143"/>
              <a:chExt cx="7478291" cy="3480588"/>
            </a:xfrm>
            <a:solidFill>
              <a:srgbClr val="027EC3"/>
            </a:solidFill>
          </p:grpSpPr>
          <p:sp>
            <p:nvSpPr>
              <p:cNvPr id="66" name="Right Arrow 65">
                <a:extLst>
                  <a:ext uri="{FF2B5EF4-FFF2-40B4-BE49-F238E27FC236}">
                    <a16:creationId xmlns:a16="http://schemas.microsoft.com/office/drawing/2014/main" id="{CBCC5301-5382-5B47-901F-92A638D8F4B0}"/>
                  </a:ext>
                </a:extLst>
              </p:cNvPr>
              <p:cNvSpPr/>
              <p:nvPr/>
            </p:nvSpPr>
            <p:spPr>
              <a:xfrm>
                <a:off x="9982863" y="2962546"/>
                <a:ext cx="1148576" cy="274983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  <p:sp>
            <p:nvSpPr>
              <p:cNvPr id="67" name="Bent Up Arrow 66">
                <a:extLst>
                  <a:ext uri="{FF2B5EF4-FFF2-40B4-BE49-F238E27FC236}">
                    <a16:creationId xmlns:a16="http://schemas.microsoft.com/office/drawing/2014/main" id="{36365165-2375-7C4C-A584-14E79A0F058B}"/>
                  </a:ext>
                </a:extLst>
              </p:cNvPr>
              <p:cNvSpPr/>
              <p:nvPr/>
            </p:nvSpPr>
            <p:spPr>
              <a:xfrm>
                <a:off x="3653148" y="4234719"/>
                <a:ext cx="1237277" cy="590568"/>
              </a:xfrm>
              <a:prstGeom prst="bentUp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sp>
            <p:nvSpPr>
              <p:cNvPr id="68" name="Can 67">
                <a:extLst>
                  <a:ext uri="{FF2B5EF4-FFF2-40B4-BE49-F238E27FC236}">
                    <a16:creationId xmlns:a16="http://schemas.microsoft.com/office/drawing/2014/main" id="{32274784-0231-5E49-83C7-FE55FECB87ED}"/>
                  </a:ext>
                </a:extLst>
              </p:cNvPr>
              <p:cNvSpPr/>
              <p:nvPr/>
            </p:nvSpPr>
            <p:spPr>
              <a:xfrm>
                <a:off x="8469980" y="4742530"/>
                <a:ext cx="755374" cy="811463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C store</a:t>
                </a:r>
              </a:p>
            </p:txBody>
          </p:sp>
          <p:sp>
            <p:nvSpPr>
              <p:cNvPr id="69" name="Can 68">
                <a:extLst>
                  <a:ext uri="{FF2B5EF4-FFF2-40B4-BE49-F238E27FC236}">
                    <a16:creationId xmlns:a16="http://schemas.microsoft.com/office/drawing/2014/main" id="{D35FF261-1F03-AF48-A597-BD01C1571868}"/>
                  </a:ext>
                </a:extLst>
              </p:cNvPr>
              <p:cNvSpPr/>
              <p:nvPr/>
            </p:nvSpPr>
            <p:spPr>
              <a:xfrm>
                <a:off x="6780493" y="4759268"/>
                <a:ext cx="755374" cy="811463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B store</a:t>
                </a:r>
              </a:p>
            </p:txBody>
          </p:sp>
          <p:sp>
            <p:nvSpPr>
              <p:cNvPr id="70" name="Can 69">
                <a:extLst>
                  <a:ext uri="{FF2B5EF4-FFF2-40B4-BE49-F238E27FC236}">
                    <a16:creationId xmlns:a16="http://schemas.microsoft.com/office/drawing/2014/main" id="{147395C0-CFE3-D641-9073-A9FFFC269CAD}"/>
                  </a:ext>
                </a:extLst>
              </p:cNvPr>
              <p:cNvSpPr/>
              <p:nvPr/>
            </p:nvSpPr>
            <p:spPr>
              <a:xfrm>
                <a:off x="5014147" y="4759268"/>
                <a:ext cx="755374" cy="811463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A store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045DBA2-262B-9349-9B2E-40A395EA641C}"/>
                  </a:ext>
                </a:extLst>
              </p:cNvPr>
              <p:cNvSpPr/>
              <p:nvPr/>
            </p:nvSpPr>
            <p:spPr>
              <a:xfrm>
                <a:off x="4817546" y="2542478"/>
                <a:ext cx="1148576" cy="1115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Model A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AAC5E70-BC14-0241-A5A0-0D4698D1509A}"/>
                  </a:ext>
                </a:extLst>
              </p:cNvPr>
              <p:cNvSpPr/>
              <p:nvPr/>
            </p:nvSpPr>
            <p:spPr>
              <a:xfrm>
                <a:off x="6583892" y="2542478"/>
                <a:ext cx="1148576" cy="1115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Model B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0201C4E-F606-654E-8D04-77D2804E0F44}"/>
                  </a:ext>
                </a:extLst>
              </p:cNvPr>
              <p:cNvSpPr/>
              <p:nvPr/>
            </p:nvSpPr>
            <p:spPr>
              <a:xfrm>
                <a:off x="8273379" y="2542478"/>
                <a:ext cx="1148576" cy="1115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Model C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49015A0-63DD-A94B-BB2D-83A5C84F873C}"/>
                  </a:ext>
                </a:extLst>
              </p:cNvPr>
              <p:cNvSpPr/>
              <p:nvPr/>
            </p:nvSpPr>
            <p:spPr>
              <a:xfrm>
                <a:off x="4532243" y="2090143"/>
                <a:ext cx="5234609" cy="2023583"/>
              </a:xfrm>
              <a:prstGeom prst="rect">
                <a:avLst/>
              </a:prstGeom>
              <a:noFill/>
              <a:ln>
                <a:solidFill>
                  <a:srgbClr val="027E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sp>
            <p:nvSpPr>
              <p:cNvPr id="75" name="Right Arrow 74">
                <a:extLst>
                  <a:ext uri="{FF2B5EF4-FFF2-40B4-BE49-F238E27FC236}">
                    <a16:creationId xmlns:a16="http://schemas.microsoft.com/office/drawing/2014/main" id="{AB5A9C59-DF0E-A043-9A18-A7A57C879A96}"/>
                  </a:ext>
                </a:extLst>
              </p:cNvPr>
              <p:cNvSpPr/>
              <p:nvPr/>
            </p:nvSpPr>
            <p:spPr>
              <a:xfrm>
                <a:off x="6072139" y="2962547"/>
                <a:ext cx="407908" cy="274982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  <p:sp>
            <p:nvSpPr>
              <p:cNvPr id="76" name="Right Arrow 75">
                <a:extLst>
                  <a:ext uri="{FF2B5EF4-FFF2-40B4-BE49-F238E27FC236}">
                    <a16:creationId xmlns:a16="http://schemas.microsoft.com/office/drawing/2014/main" id="{7E8BB17B-D8B3-6E44-B071-D123BC7A8CF8}"/>
                  </a:ext>
                </a:extLst>
              </p:cNvPr>
              <p:cNvSpPr/>
              <p:nvPr/>
            </p:nvSpPr>
            <p:spPr>
              <a:xfrm>
                <a:off x="7798969" y="2962546"/>
                <a:ext cx="407908" cy="274982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  <p:sp>
            <p:nvSpPr>
              <p:cNvPr id="77" name="Down Arrow 76">
                <a:extLst>
                  <a:ext uri="{FF2B5EF4-FFF2-40B4-BE49-F238E27FC236}">
                    <a16:creationId xmlns:a16="http://schemas.microsoft.com/office/drawing/2014/main" id="{19C5E8CC-5724-6E40-B123-322975350DFF}"/>
                  </a:ext>
                </a:extLst>
              </p:cNvPr>
              <p:cNvSpPr/>
              <p:nvPr/>
            </p:nvSpPr>
            <p:spPr>
              <a:xfrm>
                <a:off x="5248608" y="3829878"/>
                <a:ext cx="291548" cy="81146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  <p:sp>
            <p:nvSpPr>
              <p:cNvPr id="78" name="Down Arrow 77">
                <a:extLst>
                  <a:ext uri="{FF2B5EF4-FFF2-40B4-BE49-F238E27FC236}">
                    <a16:creationId xmlns:a16="http://schemas.microsoft.com/office/drawing/2014/main" id="{9D7837C2-7411-F24B-BC2D-1F3624E24DAE}"/>
                  </a:ext>
                </a:extLst>
              </p:cNvPr>
              <p:cNvSpPr/>
              <p:nvPr/>
            </p:nvSpPr>
            <p:spPr>
              <a:xfrm>
                <a:off x="7045036" y="3848812"/>
                <a:ext cx="291549" cy="77359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  <p:sp>
            <p:nvSpPr>
              <p:cNvPr id="79" name="Down Arrow 78">
                <a:extLst>
                  <a:ext uri="{FF2B5EF4-FFF2-40B4-BE49-F238E27FC236}">
                    <a16:creationId xmlns:a16="http://schemas.microsoft.com/office/drawing/2014/main" id="{B2207A22-B0D5-4947-A884-1B4EF8199312}"/>
                  </a:ext>
                </a:extLst>
              </p:cNvPr>
              <p:cNvSpPr/>
              <p:nvPr/>
            </p:nvSpPr>
            <p:spPr>
              <a:xfrm>
                <a:off x="8701893" y="3835060"/>
                <a:ext cx="291548" cy="806281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B9EAB8-80AE-FB4F-8BA9-4A6986B1067C}"/>
                </a:ext>
              </a:extLst>
            </p:cNvPr>
            <p:cNvSpPr txBox="1"/>
            <p:nvPr/>
          </p:nvSpPr>
          <p:spPr>
            <a:xfrm>
              <a:off x="8388748" y="2307830"/>
              <a:ext cx="1509823" cy="459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231D71A-F5ED-B24D-AFDD-410B24A81747}"/>
              </a:ext>
            </a:extLst>
          </p:cNvPr>
          <p:cNvGrpSpPr/>
          <p:nvPr/>
        </p:nvGrpSpPr>
        <p:grpSpPr>
          <a:xfrm>
            <a:off x="4924777" y="1964777"/>
            <a:ext cx="7381545" cy="6159562"/>
            <a:chOff x="4924777" y="1964777"/>
            <a:chExt cx="7381545" cy="615956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C5AC3A9-7DAC-1642-9782-0733D591D2F7}"/>
                </a:ext>
              </a:extLst>
            </p:cNvPr>
            <p:cNvGrpSpPr/>
            <p:nvPr/>
          </p:nvGrpSpPr>
          <p:grpSpPr>
            <a:xfrm>
              <a:off x="4924777" y="2460567"/>
              <a:ext cx="7381545" cy="5663772"/>
              <a:chOff x="4176827" y="1377790"/>
              <a:chExt cx="5723052" cy="4646457"/>
            </a:xfrm>
            <a:solidFill>
              <a:srgbClr val="027EC3"/>
            </a:solidFill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1E92AC-BF1E-A245-AA91-35BA38DC32C6}"/>
                  </a:ext>
                </a:extLst>
              </p:cNvPr>
              <p:cNvGrpSpPr/>
              <p:nvPr/>
            </p:nvGrpSpPr>
            <p:grpSpPr>
              <a:xfrm>
                <a:off x="5464437" y="1377790"/>
                <a:ext cx="3133121" cy="4646457"/>
                <a:chOff x="5464437" y="1377790"/>
                <a:chExt cx="3133121" cy="4646457"/>
              </a:xfrm>
              <a:grpFill/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AD06767-F1F0-DD42-BFB8-D74567B43DD8}"/>
                    </a:ext>
                  </a:extLst>
                </p:cNvPr>
                <p:cNvSpPr/>
                <p:nvPr/>
              </p:nvSpPr>
              <p:spPr>
                <a:xfrm>
                  <a:off x="5777104" y="1696969"/>
                  <a:ext cx="997977" cy="99669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Model A</a:t>
                  </a: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BC01284A-AEEA-1444-B85C-2B63EFF0E43A}"/>
                    </a:ext>
                  </a:extLst>
                </p:cNvPr>
                <p:cNvSpPr/>
                <p:nvPr/>
              </p:nvSpPr>
              <p:spPr>
                <a:xfrm>
                  <a:off x="5721408" y="3316549"/>
                  <a:ext cx="997977" cy="99669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Model B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E409849-0E61-6740-9FDD-B818EB70C261}"/>
                    </a:ext>
                  </a:extLst>
                </p:cNvPr>
                <p:cNvSpPr/>
                <p:nvPr/>
              </p:nvSpPr>
              <p:spPr>
                <a:xfrm>
                  <a:off x="5790649" y="4839418"/>
                  <a:ext cx="997977" cy="99669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Model C</a:t>
                  </a: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1636108-941A-7B42-BA04-244F0F32B106}"/>
                    </a:ext>
                  </a:extLst>
                </p:cNvPr>
                <p:cNvSpPr/>
                <p:nvPr/>
              </p:nvSpPr>
              <p:spPr>
                <a:xfrm>
                  <a:off x="5464437" y="1377790"/>
                  <a:ext cx="3133121" cy="4646457"/>
                </a:xfrm>
                <a:prstGeom prst="rect">
                  <a:avLst/>
                </a:prstGeom>
                <a:noFill/>
                <a:ln>
                  <a:solidFill>
                    <a:srgbClr val="027EC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 dirty="0"/>
                </a:p>
              </p:txBody>
            </p:sp>
            <p:sp>
              <p:nvSpPr>
                <p:cNvPr id="90" name="Can 89">
                  <a:extLst>
                    <a:ext uri="{FF2B5EF4-FFF2-40B4-BE49-F238E27FC236}">
                      <a16:creationId xmlns:a16="http://schemas.microsoft.com/office/drawing/2014/main" id="{20C50156-D0AF-7A4F-A31E-A82C6459BD0A}"/>
                    </a:ext>
                  </a:extLst>
                </p:cNvPr>
                <p:cNvSpPr/>
                <p:nvPr/>
              </p:nvSpPr>
              <p:spPr>
                <a:xfrm>
                  <a:off x="7576130" y="1750547"/>
                  <a:ext cx="755374" cy="811463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A store</a:t>
                  </a:r>
                </a:p>
              </p:txBody>
            </p:sp>
            <p:sp>
              <p:nvSpPr>
                <p:cNvPr id="91" name="Can 90">
                  <a:extLst>
                    <a:ext uri="{FF2B5EF4-FFF2-40B4-BE49-F238E27FC236}">
                      <a16:creationId xmlns:a16="http://schemas.microsoft.com/office/drawing/2014/main" id="{30D9223D-3FF5-0042-9E0A-18C5AB6159D3}"/>
                    </a:ext>
                  </a:extLst>
                </p:cNvPr>
                <p:cNvSpPr/>
                <p:nvPr/>
              </p:nvSpPr>
              <p:spPr>
                <a:xfrm>
                  <a:off x="7576130" y="3398648"/>
                  <a:ext cx="755374" cy="811463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B store</a:t>
                  </a:r>
                </a:p>
              </p:txBody>
            </p:sp>
            <p:sp>
              <p:nvSpPr>
                <p:cNvPr id="92" name="Can 91">
                  <a:extLst>
                    <a:ext uri="{FF2B5EF4-FFF2-40B4-BE49-F238E27FC236}">
                      <a16:creationId xmlns:a16="http://schemas.microsoft.com/office/drawing/2014/main" id="{290D4534-8349-CA42-A916-FD4F6AAC7B3C}"/>
                    </a:ext>
                  </a:extLst>
                </p:cNvPr>
                <p:cNvSpPr/>
                <p:nvPr/>
              </p:nvSpPr>
              <p:spPr>
                <a:xfrm>
                  <a:off x="7576130" y="4932031"/>
                  <a:ext cx="755374" cy="811463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 store</a:t>
                  </a:r>
                </a:p>
              </p:txBody>
            </p:sp>
            <p:sp>
              <p:nvSpPr>
                <p:cNvPr id="93" name="Right Arrow 92">
                  <a:extLst>
                    <a:ext uri="{FF2B5EF4-FFF2-40B4-BE49-F238E27FC236}">
                      <a16:creationId xmlns:a16="http://schemas.microsoft.com/office/drawing/2014/main" id="{A8E1F3C7-01F5-A847-A40B-55D01B4659DD}"/>
                    </a:ext>
                  </a:extLst>
                </p:cNvPr>
                <p:cNvSpPr/>
                <p:nvPr/>
              </p:nvSpPr>
              <p:spPr>
                <a:xfrm>
                  <a:off x="6960326" y="5173092"/>
                  <a:ext cx="490831" cy="334167"/>
                </a:xfrm>
                <a:prstGeom prst="rightArrow">
                  <a:avLst/>
                </a:prstGeom>
                <a:grpFill/>
                <a:ln>
                  <a:solidFill>
                    <a:srgbClr val="62B5E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/>
                </a:p>
              </p:txBody>
            </p:sp>
            <p:sp>
              <p:nvSpPr>
                <p:cNvPr id="94" name="Right Arrow 93">
                  <a:extLst>
                    <a:ext uri="{FF2B5EF4-FFF2-40B4-BE49-F238E27FC236}">
                      <a16:creationId xmlns:a16="http://schemas.microsoft.com/office/drawing/2014/main" id="{12E5EA58-835C-2245-9AB7-90012478C9D5}"/>
                    </a:ext>
                  </a:extLst>
                </p:cNvPr>
                <p:cNvSpPr/>
                <p:nvPr/>
              </p:nvSpPr>
              <p:spPr>
                <a:xfrm>
                  <a:off x="6937395" y="3698799"/>
                  <a:ext cx="490831" cy="334167"/>
                </a:xfrm>
                <a:prstGeom prst="rightArrow">
                  <a:avLst/>
                </a:prstGeom>
                <a:grpFill/>
                <a:ln>
                  <a:solidFill>
                    <a:srgbClr val="62B5E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/>
                </a:p>
              </p:txBody>
            </p:sp>
            <p:sp>
              <p:nvSpPr>
                <p:cNvPr id="95" name="Right Arrow 94">
                  <a:extLst>
                    <a:ext uri="{FF2B5EF4-FFF2-40B4-BE49-F238E27FC236}">
                      <a16:creationId xmlns:a16="http://schemas.microsoft.com/office/drawing/2014/main" id="{32EB56A6-0FD9-C04A-8EFF-B2BBCEC8FBFD}"/>
                    </a:ext>
                  </a:extLst>
                </p:cNvPr>
                <p:cNvSpPr/>
                <p:nvPr/>
              </p:nvSpPr>
              <p:spPr>
                <a:xfrm>
                  <a:off x="6978273" y="2013893"/>
                  <a:ext cx="490831" cy="334167"/>
                </a:xfrm>
                <a:prstGeom prst="rightArrow">
                  <a:avLst/>
                </a:prstGeom>
                <a:grpFill/>
                <a:ln>
                  <a:solidFill>
                    <a:srgbClr val="62B5E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/>
                </a:p>
              </p:txBody>
            </p:sp>
          </p:grpSp>
          <p:sp>
            <p:nvSpPr>
              <p:cNvPr id="84" name="Right Arrow 83">
                <a:extLst>
                  <a:ext uri="{FF2B5EF4-FFF2-40B4-BE49-F238E27FC236}">
                    <a16:creationId xmlns:a16="http://schemas.microsoft.com/office/drawing/2014/main" id="{530EE411-55F8-D249-BB46-94305BD98B5A}"/>
                  </a:ext>
                </a:extLst>
              </p:cNvPr>
              <p:cNvSpPr/>
              <p:nvPr/>
            </p:nvSpPr>
            <p:spPr>
              <a:xfrm>
                <a:off x="4176827" y="5003595"/>
                <a:ext cx="1034936" cy="334167"/>
              </a:xfrm>
              <a:prstGeom prst="rightArrow">
                <a:avLst/>
              </a:prstGeom>
              <a:grpFill/>
              <a:ln>
                <a:solidFill>
                  <a:srgbClr val="62B5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sp>
            <p:nvSpPr>
              <p:cNvPr id="85" name="Right Arrow 84">
                <a:extLst>
                  <a:ext uri="{FF2B5EF4-FFF2-40B4-BE49-F238E27FC236}">
                    <a16:creationId xmlns:a16="http://schemas.microsoft.com/office/drawing/2014/main" id="{29779023-3100-8549-B57D-CEEC3706AC2B}"/>
                  </a:ext>
                </a:extLst>
              </p:cNvPr>
              <p:cNvSpPr/>
              <p:nvPr/>
            </p:nvSpPr>
            <p:spPr>
              <a:xfrm>
                <a:off x="8751303" y="3596358"/>
                <a:ext cx="1148576" cy="274983"/>
              </a:xfrm>
              <a:prstGeom prst="rightArrow">
                <a:avLst/>
              </a:prstGeom>
              <a:grpFill/>
              <a:ln>
                <a:solidFill>
                  <a:srgbClr val="62B5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25A35FB-8372-474B-8CB5-FEF3F9552C31}"/>
                </a:ext>
              </a:extLst>
            </p:cNvPr>
            <p:cNvSpPr txBox="1"/>
            <p:nvPr/>
          </p:nvSpPr>
          <p:spPr>
            <a:xfrm>
              <a:off x="8046958" y="1964777"/>
              <a:ext cx="1509823" cy="459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   After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76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7A64A82-3D67-4130-AFDE-625A77734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92043"/>
              </p:ext>
            </p:extLst>
          </p:nvPr>
        </p:nvGraphicFramePr>
        <p:xfrm>
          <a:off x="4458997" y="1620982"/>
          <a:ext cx="7622167" cy="686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62E252D-0E3E-48A9-9CBB-248D25072AFC}"/>
              </a:ext>
            </a:extLst>
          </p:cNvPr>
          <p:cNvSpPr txBox="1">
            <a:spLocks/>
          </p:cNvSpPr>
          <p:nvPr/>
        </p:nvSpPr>
        <p:spPr>
          <a:xfrm>
            <a:off x="651379" y="3504658"/>
            <a:ext cx="4753015" cy="588597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en-US" sz="6218" dirty="0">
              <a:solidFill>
                <a:srgbClr val="2F295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C96EB3-7DFB-4DFC-BB23-FC0B480C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587" y="658087"/>
            <a:ext cx="9168986" cy="17739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Multitenancy: the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60F36-166D-4DA9-B8D4-754C39E65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54424" y="6611337"/>
            <a:ext cx="1874576" cy="1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1AAFAB-E471-4E11-AF2F-3DDED1237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A31AAFAB-E471-4E11-AF2F-3DDED1237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A31AAFAB-E471-4E11-AF2F-3DDED1237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ABF44F-471B-4C75-B379-643C33EBB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03ABF44F-471B-4C75-B379-643C33EBB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03ABF44F-471B-4C75-B379-643C33EBB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4FEE39-EF84-4D1A-B0C1-8B0BA02C9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F4FEE39-EF84-4D1A-B0C1-8B0BA02C9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3F4FEE39-EF84-4D1A-B0C1-8B0BA02C99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2DB25-03BE-004E-8567-22A144346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5B7BF7-8F14-49F0-B3F8-A3ED580993B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92712A-FDBF-5344-8BF2-9A1B17239C0E}"/>
              </a:ext>
            </a:extLst>
          </p:cNvPr>
          <p:cNvSpPr txBox="1">
            <a:spLocks/>
          </p:cNvSpPr>
          <p:nvPr/>
        </p:nvSpPr>
        <p:spPr>
          <a:xfrm>
            <a:off x="6114031" y="1080592"/>
            <a:ext cx="4248442" cy="110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0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Bogle" panose="020B0503020203060203" pitchFamily="34" charset="0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Data Model</a:t>
            </a:r>
            <a:endParaRPr lang="en-US" sz="6000" dirty="0">
              <a:solidFill>
                <a:srgbClr val="027EC3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DF7CA2-D391-5645-B869-924AA7EF8147}"/>
              </a:ext>
            </a:extLst>
          </p:cNvPr>
          <p:cNvGrpSpPr/>
          <p:nvPr/>
        </p:nvGrpSpPr>
        <p:grpSpPr>
          <a:xfrm>
            <a:off x="1088975" y="2643415"/>
            <a:ext cx="3040270" cy="3523469"/>
            <a:chOff x="8982421" y="2424720"/>
            <a:chExt cx="2131674" cy="20694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B021D4-16C9-1E44-A286-C54863DFA921}"/>
                </a:ext>
              </a:extLst>
            </p:cNvPr>
            <p:cNvGrpSpPr/>
            <p:nvPr/>
          </p:nvGrpSpPr>
          <p:grpSpPr>
            <a:xfrm>
              <a:off x="8982421" y="2424720"/>
              <a:ext cx="2131674" cy="2069407"/>
              <a:chOff x="565823" y="1171023"/>
              <a:chExt cx="2131674" cy="2069407"/>
            </a:xfrm>
          </p:grpSpPr>
          <p:graphicFrame>
            <p:nvGraphicFramePr>
              <p:cNvPr id="9" name="Diagram 8">
                <a:extLst>
                  <a:ext uri="{FF2B5EF4-FFF2-40B4-BE49-F238E27FC236}">
                    <a16:creationId xmlns:a16="http://schemas.microsoft.com/office/drawing/2014/main" id="{1EB67EA3-1B71-CB40-9399-95A916EC49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03565750"/>
                  </p:ext>
                </p:extLst>
              </p:nvPr>
            </p:nvGraphicFramePr>
            <p:xfrm>
              <a:off x="575313" y="1171023"/>
              <a:ext cx="2112694" cy="4247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10" name="Diagram 9">
                <a:extLst>
                  <a:ext uri="{FF2B5EF4-FFF2-40B4-BE49-F238E27FC236}">
                    <a16:creationId xmlns:a16="http://schemas.microsoft.com/office/drawing/2014/main" id="{5922839D-F9E3-314A-97D6-17AD27FBC65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73491928"/>
                  </p:ext>
                </p:extLst>
              </p:nvPr>
            </p:nvGraphicFramePr>
            <p:xfrm>
              <a:off x="565823" y="2815698"/>
              <a:ext cx="2131674" cy="4247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p:grpSp>
        <p:sp>
          <p:nvSpPr>
            <p:cNvPr id="8" name="Arrow: Right 22">
              <a:extLst>
                <a:ext uri="{FF2B5EF4-FFF2-40B4-BE49-F238E27FC236}">
                  <a16:creationId xmlns:a16="http://schemas.microsoft.com/office/drawing/2014/main" id="{64B207F2-32F4-FC4E-B63C-1F3023D9FEBC}"/>
                </a:ext>
              </a:extLst>
            </p:cNvPr>
            <p:cNvSpPr/>
            <p:nvPr/>
          </p:nvSpPr>
          <p:spPr>
            <a:xfrm rot="5400000">
              <a:off x="9539661" y="3321078"/>
              <a:ext cx="1017194" cy="298784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D5FE-2C14-4C4D-8A86-C4FAFEB8FCC0}"/>
              </a:ext>
            </a:extLst>
          </p:cNvPr>
          <p:cNvGrpSpPr/>
          <p:nvPr/>
        </p:nvGrpSpPr>
        <p:grpSpPr>
          <a:xfrm>
            <a:off x="4651256" y="2643415"/>
            <a:ext cx="3040270" cy="3523469"/>
            <a:chOff x="8982421" y="2424720"/>
            <a:chExt cx="2131674" cy="206940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01F7FE-29E2-484F-A768-DDBBD91E6B61}"/>
                </a:ext>
              </a:extLst>
            </p:cNvPr>
            <p:cNvGrpSpPr/>
            <p:nvPr/>
          </p:nvGrpSpPr>
          <p:grpSpPr>
            <a:xfrm>
              <a:off x="8982421" y="2424720"/>
              <a:ext cx="2131674" cy="2069407"/>
              <a:chOff x="565823" y="1171023"/>
              <a:chExt cx="2131674" cy="2069407"/>
            </a:xfrm>
          </p:grpSpPr>
          <p:graphicFrame>
            <p:nvGraphicFramePr>
              <p:cNvPr id="14" name="Diagram 13">
                <a:extLst>
                  <a:ext uri="{FF2B5EF4-FFF2-40B4-BE49-F238E27FC236}">
                    <a16:creationId xmlns:a16="http://schemas.microsoft.com/office/drawing/2014/main" id="{D6753D60-5C6A-374B-8782-D7BFB93DB98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89090932"/>
                  </p:ext>
                </p:extLst>
              </p:nvPr>
            </p:nvGraphicFramePr>
            <p:xfrm>
              <a:off x="575313" y="1171023"/>
              <a:ext cx="2112694" cy="4247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aphicFrame>
            <p:nvGraphicFramePr>
              <p:cNvPr id="15" name="Diagram 14">
                <a:extLst>
                  <a:ext uri="{FF2B5EF4-FFF2-40B4-BE49-F238E27FC236}">
                    <a16:creationId xmlns:a16="http://schemas.microsoft.com/office/drawing/2014/main" id="{528DDDD5-DAEA-754F-B940-69FD9F4167D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38845770"/>
                  </p:ext>
                </p:extLst>
              </p:nvPr>
            </p:nvGraphicFramePr>
            <p:xfrm>
              <a:off x="565823" y="2815698"/>
              <a:ext cx="2131674" cy="4247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</p:grpSp>
        <p:sp>
          <p:nvSpPr>
            <p:cNvPr id="13" name="Arrow: Right 22">
              <a:extLst>
                <a:ext uri="{FF2B5EF4-FFF2-40B4-BE49-F238E27FC236}">
                  <a16:creationId xmlns:a16="http://schemas.microsoft.com/office/drawing/2014/main" id="{27F20B4B-B9F3-5B47-8619-7DC9E9FA4B8F}"/>
                </a:ext>
              </a:extLst>
            </p:cNvPr>
            <p:cNvSpPr/>
            <p:nvPr/>
          </p:nvSpPr>
          <p:spPr>
            <a:xfrm rot="5400000">
              <a:off x="9539661" y="3321078"/>
              <a:ext cx="1017194" cy="298784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A308AEB-19A7-F444-A565-43CBF89BCA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256273"/>
              </p:ext>
            </p:extLst>
          </p:nvPr>
        </p:nvGraphicFramePr>
        <p:xfrm>
          <a:off x="7863408" y="2643415"/>
          <a:ext cx="4607712" cy="3575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8B7C3ABF-A235-A641-A515-B64A4284BDE0}"/>
              </a:ext>
            </a:extLst>
          </p:cNvPr>
          <p:cNvGrpSpPr/>
          <p:nvPr/>
        </p:nvGrpSpPr>
        <p:grpSpPr>
          <a:xfrm>
            <a:off x="12217832" y="2471961"/>
            <a:ext cx="3289184" cy="3903993"/>
            <a:chOff x="565823" y="1171023"/>
            <a:chExt cx="2131674" cy="2069407"/>
          </a:xfrm>
        </p:grpSpPr>
        <p:graphicFrame>
          <p:nvGraphicFramePr>
            <p:cNvPr id="20" name="Diagram 19">
              <a:extLst>
                <a:ext uri="{FF2B5EF4-FFF2-40B4-BE49-F238E27FC236}">
                  <a16:creationId xmlns:a16="http://schemas.microsoft.com/office/drawing/2014/main" id="{F878383F-97D1-4749-9479-7535F807201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12251574"/>
                </p:ext>
              </p:extLst>
            </p:nvPr>
          </p:nvGraphicFramePr>
          <p:xfrm>
            <a:off x="575313" y="1171023"/>
            <a:ext cx="2112694" cy="424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8" r:lo="rId29" r:qs="rId30" r:cs="rId31"/>
            </a:graphicData>
          </a:graphic>
        </p:graphicFrame>
        <p:sp>
          <p:nvSpPr>
            <p:cNvPr id="21" name="Arrow: Right 22">
              <a:extLst>
                <a:ext uri="{FF2B5EF4-FFF2-40B4-BE49-F238E27FC236}">
                  <a16:creationId xmlns:a16="http://schemas.microsoft.com/office/drawing/2014/main" id="{3D09DB8C-69F7-D048-8721-FA972E7439DE}"/>
                </a:ext>
              </a:extLst>
            </p:cNvPr>
            <p:cNvSpPr/>
            <p:nvPr/>
          </p:nvSpPr>
          <p:spPr>
            <a:xfrm rot="5400000">
              <a:off x="1139311" y="2074807"/>
              <a:ext cx="1017194" cy="298784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id="{ADB2253E-3A77-1B45-95E0-A60E77D5E96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9761030"/>
                </p:ext>
              </p:extLst>
            </p:nvPr>
          </p:nvGraphicFramePr>
          <p:xfrm>
            <a:off x="565823" y="2815698"/>
            <a:ext cx="2131674" cy="424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3" r:lo="rId34" r:qs="rId35" r:cs="rId36"/>
            </a:graphicData>
          </a:graphic>
        </p:graphicFrame>
      </p:grpSp>
      <p:sp>
        <p:nvSpPr>
          <p:cNvPr id="34" name="Curved Up Arrow 33">
            <a:extLst>
              <a:ext uri="{FF2B5EF4-FFF2-40B4-BE49-F238E27FC236}">
                <a16:creationId xmlns:a16="http://schemas.microsoft.com/office/drawing/2014/main" id="{5BA95FAD-CE1A-724D-8686-024902BDFC25}"/>
              </a:ext>
            </a:extLst>
          </p:cNvPr>
          <p:cNvSpPr/>
          <p:nvPr/>
        </p:nvSpPr>
        <p:spPr>
          <a:xfrm>
            <a:off x="5940278" y="6166884"/>
            <a:ext cx="4798605" cy="2022643"/>
          </a:xfrm>
          <a:prstGeom prst="curvedUpArrow">
            <a:avLst>
              <a:gd name="adj1" fmla="val 25000"/>
              <a:gd name="adj2" fmla="val 6655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819E07-60E7-A143-BBEE-D57DF225E87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4481688" y="7125853"/>
            <a:ext cx="1453366" cy="14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8" grpId="0">
        <p:bldAsOne/>
      </p:bldGraphic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75D073-17E7-6F45-A671-B09DED1BC910}"/>
              </a:ext>
            </a:extLst>
          </p:cNvPr>
          <p:cNvSpPr/>
          <p:nvPr/>
        </p:nvSpPr>
        <p:spPr>
          <a:xfrm>
            <a:off x="1653223" y="3147169"/>
            <a:ext cx="12822555" cy="2849664"/>
          </a:xfrm>
          <a:prstGeom prst="rect">
            <a:avLst/>
          </a:prstGeom>
          <a:solidFill>
            <a:srgbClr val="FFC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704" dirty="0">
                <a:solidFill>
                  <a:schemeClr val="tx1"/>
                </a:solidFill>
              </a:rPr>
              <a:t>Sequence Store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D5B1AD-39E0-0846-9EA4-7B2A85A24F4A}"/>
              </a:ext>
            </a:extLst>
          </p:cNvPr>
          <p:cNvSpPr/>
          <p:nvPr/>
        </p:nvSpPr>
        <p:spPr>
          <a:xfrm>
            <a:off x="189515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61B723-485D-4D4C-885F-AE3DEF05B002}"/>
              </a:ext>
            </a:extLst>
          </p:cNvPr>
          <p:cNvSpPr/>
          <p:nvPr/>
        </p:nvSpPr>
        <p:spPr>
          <a:xfrm>
            <a:off x="285146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C42061-D604-FB46-AE63-3448ECD479E4}"/>
              </a:ext>
            </a:extLst>
          </p:cNvPr>
          <p:cNvSpPr/>
          <p:nvPr/>
        </p:nvSpPr>
        <p:spPr>
          <a:xfrm>
            <a:off x="380777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486D4E-195F-9942-9535-F7A8EE00DE51}"/>
              </a:ext>
            </a:extLst>
          </p:cNvPr>
          <p:cNvSpPr/>
          <p:nvPr/>
        </p:nvSpPr>
        <p:spPr>
          <a:xfrm>
            <a:off x="476408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4C80C8-9EA8-1A44-93D6-BBD6AAF14998}"/>
              </a:ext>
            </a:extLst>
          </p:cNvPr>
          <p:cNvSpPr/>
          <p:nvPr/>
        </p:nvSpPr>
        <p:spPr>
          <a:xfrm>
            <a:off x="572039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7DDF82-E373-E841-B2C2-61A6D83C0A2E}"/>
              </a:ext>
            </a:extLst>
          </p:cNvPr>
          <p:cNvSpPr/>
          <p:nvPr/>
        </p:nvSpPr>
        <p:spPr>
          <a:xfrm>
            <a:off x="667670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A647C9-0A57-AC42-ACF0-A60632A63DE4}"/>
              </a:ext>
            </a:extLst>
          </p:cNvPr>
          <p:cNvSpPr/>
          <p:nvPr/>
        </p:nvSpPr>
        <p:spPr>
          <a:xfrm>
            <a:off x="763301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7D8AA-616D-2145-8704-2293BF899C11}"/>
              </a:ext>
            </a:extLst>
          </p:cNvPr>
          <p:cNvSpPr/>
          <p:nvPr/>
        </p:nvSpPr>
        <p:spPr>
          <a:xfrm>
            <a:off x="858932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1781C4-9E1A-DF4E-AB6C-3A2AF4CB437A}"/>
              </a:ext>
            </a:extLst>
          </p:cNvPr>
          <p:cNvSpPr/>
          <p:nvPr/>
        </p:nvSpPr>
        <p:spPr>
          <a:xfrm>
            <a:off x="954563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5EE7-28FE-404C-946A-987B1F0C0CB1}"/>
              </a:ext>
            </a:extLst>
          </p:cNvPr>
          <p:cNvSpPr txBox="1"/>
          <p:nvPr/>
        </p:nvSpPr>
        <p:spPr>
          <a:xfrm>
            <a:off x="10620938" y="4902656"/>
            <a:ext cx="41870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6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7A3D1C-DFAB-C246-A1DF-397D903DB1FF}"/>
              </a:ext>
            </a:extLst>
          </p:cNvPr>
          <p:cNvSpPr txBox="1"/>
          <p:nvPr/>
        </p:nvSpPr>
        <p:spPr>
          <a:xfrm>
            <a:off x="11576661" y="4902656"/>
            <a:ext cx="41870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6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0C6FF-12DF-954E-873B-445B345CE51B}"/>
              </a:ext>
            </a:extLst>
          </p:cNvPr>
          <p:cNvSpPr txBox="1"/>
          <p:nvPr/>
        </p:nvSpPr>
        <p:spPr>
          <a:xfrm>
            <a:off x="12498681" y="4902656"/>
            <a:ext cx="41870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6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EDE130-5C22-E94D-8D93-75B8CDF7EEC7}"/>
              </a:ext>
            </a:extLst>
          </p:cNvPr>
          <p:cNvSpPr txBox="1"/>
          <p:nvPr/>
        </p:nvSpPr>
        <p:spPr>
          <a:xfrm>
            <a:off x="13213056" y="4902656"/>
            <a:ext cx="41870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6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37F29A-CC39-4C43-A029-3D50D31223E0}"/>
              </a:ext>
            </a:extLst>
          </p:cNvPr>
          <p:cNvSpPr/>
          <p:nvPr/>
        </p:nvSpPr>
        <p:spPr>
          <a:xfrm>
            <a:off x="1050194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682BB0-ECC4-2F41-83F2-446CD1637FF2}"/>
              </a:ext>
            </a:extLst>
          </p:cNvPr>
          <p:cNvSpPr/>
          <p:nvPr/>
        </p:nvSpPr>
        <p:spPr>
          <a:xfrm>
            <a:off x="1145825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C9846F-253F-AB44-9DD3-6AC570A2429C}"/>
              </a:ext>
            </a:extLst>
          </p:cNvPr>
          <p:cNvSpPr/>
          <p:nvPr/>
        </p:nvSpPr>
        <p:spPr>
          <a:xfrm>
            <a:off x="12414568" y="4572000"/>
            <a:ext cx="714375" cy="1190625"/>
          </a:xfrm>
          <a:prstGeom prst="rect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C1979-14A4-4C48-B6B4-0CDD42A1A2FF}"/>
              </a:ext>
            </a:extLst>
          </p:cNvPr>
          <p:cNvSpPr txBox="1"/>
          <p:nvPr/>
        </p:nvSpPr>
        <p:spPr>
          <a:xfrm>
            <a:off x="11098506" y="1946157"/>
            <a:ext cx="3614518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9" dirty="0"/>
              <a:t>CBB Processor writes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1A80EE-E1AC-2B40-9CB6-40D48FC0A45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0859145" y="3010807"/>
            <a:ext cx="2046620" cy="2156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24B71AC-EE0F-094E-9A46-2402C7E00E7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1831025" y="3010807"/>
            <a:ext cx="1074740" cy="2156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D9CE9F-D9A8-BE41-9D44-74671D5B0B9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2771765" y="3010807"/>
            <a:ext cx="134000" cy="2156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170620-3C1B-4C4F-810C-F9957DADC77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2905765" y="3010807"/>
            <a:ext cx="543788" cy="2156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1E8524B-43E3-0641-95E9-48340729B8E7}"/>
              </a:ext>
            </a:extLst>
          </p:cNvPr>
          <p:cNvSpPr txBox="1"/>
          <p:nvPr/>
        </p:nvSpPr>
        <p:spPr>
          <a:xfrm>
            <a:off x="3077280" y="7523040"/>
            <a:ext cx="1784206" cy="106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59" dirty="0"/>
              <a:t>Model A</a:t>
            </a:r>
          </a:p>
          <a:p>
            <a:pPr algn="ctr"/>
            <a:r>
              <a:rPr lang="en-US" sz="3159" dirty="0"/>
              <a:t>(offset=3)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300C663-8243-4347-AB21-DBA34EE023D4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4164965" y="5762625"/>
            <a:ext cx="956310" cy="1793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6CB8756-9517-F148-B860-0B86C2AF6A0E}"/>
              </a:ext>
            </a:extLst>
          </p:cNvPr>
          <p:cNvSpPr txBox="1"/>
          <p:nvPr/>
        </p:nvSpPr>
        <p:spPr>
          <a:xfrm>
            <a:off x="7968767" y="7555865"/>
            <a:ext cx="1784206" cy="106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59" dirty="0"/>
              <a:t>Model B</a:t>
            </a:r>
          </a:p>
          <a:p>
            <a:pPr algn="ctr"/>
            <a:r>
              <a:rPr lang="en-US" sz="3159" dirty="0"/>
              <a:t>(offset=8)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C5F3882-3894-9A4D-9919-6A5F240090C9}"/>
              </a:ext>
            </a:extLst>
          </p:cNvPr>
          <p:cNvCxnSpPr/>
          <p:nvPr/>
        </p:nvCxnSpPr>
        <p:spPr>
          <a:xfrm flipH="1">
            <a:off x="8926527" y="5762625"/>
            <a:ext cx="956310" cy="1793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>
            <a:extLst>
              <a:ext uri="{FF2B5EF4-FFF2-40B4-BE49-F238E27FC236}">
                <a16:creationId xmlns:a16="http://schemas.microsoft.com/office/drawing/2014/main" id="{36F4B77A-2A23-B743-9109-D623F00FE99A}"/>
              </a:ext>
            </a:extLst>
          </p:cNvPr>
          <p:cNvSpPr txBox="1">
            <a:spLocks/>
          </p:cNvSpPr>
          <p:nvPr/>
        </p:nvSpPr>
        <p:spPr>
          <a:xfrm>
            <a:off x="1108868" y="970875"/>
            <a:ext cx="13911263" cy="975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482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Sequence Store</a:t>
            </a:r>
          </a:p>
        </p:txBody>
      </p:sp>
    </p:spTree>
    <p:extLst>
      <p:ext uri="{BB962C8B-B14F-4D97-AF65-F5344CB8AC3E}">
        <p14:creationId xmlns:p14="http://schemas.microsoft.com/office/powerpoint/2010/main" val="22582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2" grpId="0" animBg="1"/>
      <p:bldP spid="33" grpId="0" animBg="1"/>
      <p:bldP spid="34" grpId="0" animBg="1"/>
      <p:bldP spid="6" grpId="0"/>
      <p:bldP spid="82" grpId="0"/>
      <p:bldP spid="42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2A07B07-6C23-4DA3-8516-D6A4E52FDE3C}"/>
              </a:ext>
            </a:extLst>
          </p:cNvPr>
          <p:cNvSpPr txBox="1">
            <a:spLocks/>
          </p:cNvSpPr>
          <p:nvPr/>
        </p:nvSpPr>
        <p:spPr>
          <a:xfrm>
            <a:off x="4475092" y="997637"/>
            <a:ext cx="6426129" cy="1157131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Model Inferencing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28BBA3-F2A3-4C10-84A1-F4365F0FA3C2}"/>
              </a:ext>
            </a:extLst>
          </p:cNvPr>
          <p:cNvGrpSpPr/>
          <p:nvPr/>
        </p:nvGrpSpPr>
        <p:grpSpPr>
          <a:xfrm>
            <a:off x="1157829" y="2224043"/>
            <a:ext cx="6242475" cy="4834461"/>
            <a:chOff x="1213550" y="1887528"/>
            <a:chExt cx="4718721" cy="3654396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blackWhite">
            <a:xfrm flipH="1" flipV="1">
              <a:off x="4320383" y="1887528"/>
              <a:ext cx="1611888" cy="3654396"/>
            </a:xfrm>
            <a:prstGeom prst="curvedRightArrow">
              <a:avLst>
                <a:gd name="adj1" fmla="val 51295"/>
                <a:gd name="adj2" fmla="val 83767"/>
                <a:gd name="adj3" fmla="val 33301"/>
              </a:avLst>
            </a:prstGeom>
            <a:solidFill>
              <a:srgbClr val="027EC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endParaRPr lang="en-US" sz="1587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341317" y="3796493"/>
              <a:ext cx="1420495" cy="16191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noAutofit/>
            </a:bodyPr>
            <a:lstStyle/>
            <a:p>
              <a:pPr defTabSz="1041651">
                <a:lnSpc>
                  <a:spcPct val="95000"/>
                </a:lnSpc>
                <a:spcBef>
                  <a:spcPct val="80000"/>
                </a:spcBef>
                <a:buClr>
                  <a:srgbClr val="000000"/>
                </a:buClr>
                <a:buSzPct val="80000"/>
              </a:pPr>
              <a:r>
                <a:rPr lang="en-US" sz="3704" dirty="0">
                  <a:solidFill>
                    <a:prstClr val="black"/>
                  </a:solidFill>
                </a:rPr>
                <a:t>Problem</a:t>
              </a:r>
              <a:endParaRPr lang="de-DE" sz="1587" b="1" dirty="0"/>
            </a:p>
          </p:txBody>
        </p: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7CFFFA94-19C9-43F1-807E-F90E588284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75035718"/>
                </p:ext>
              </p:extLst>
            </p:nvPr>
          </p:nvGraphicFramePr>
          <p:xfrm>
            <a:off x="1213550" y="2600135"/>
            <a:ext cx="2956560" cy="23927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370BC-0DA2-4DA0-B0AD-FC655F1EEDED}"/>
              </a:ext>
            </a:extLst>
          </p:cNvPr>
          <p:cNvGrpSpPr/>
          <p:nvPr/>
        </p:nvGrpSpPr>
        <p:grpSpPr>
          <a:xfrm>
            <a:off x="7688157" y="2154769"/>
            <a:ext cx="7477153" cy="4910868"/>
            <a:chOff x="6152074" y="1885909"/>
            <a:chExt cx="5652021" cy="3712152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blackWhite">
            <a:xfrm flipV="1">
              <a:off x="6152074" y="1885909"/>
              <a:ext cx="1611888" cy="3654396"/>
            </a:xfrm>
            <a:prstGeom prst="curvedRightArrow">
              <a:avLst>
                <a:gd name="adj1" fmla="val 51295"/>
                <a:gd name="adj2" fmla="val 83767"/>
                <a:gd name="adj3" fmla="val 33301"/>
              </a:avLst>
            </a:prstGeom>
            <a:solidFill>
              <a:srgbClr val="027EC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endParaRPr lang="en-US" sz="1587" dirty="0">
                <a:solidFill>
                  <a:srgbClr val="2F2951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452620" y="3796493"/>
              <a:ext cx="1419000" cy="16191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noAutofit/>
            </a:bodyPr>
            <a:lstStyle/>
            <a:p>
              <a:pPr defTabSz="1041651">
                <a:lnSpc>
                  <a:spcPct val="95000"/>
                </a:lnSpc>
                <a:spcBef>
                  <a:spcPct val="80000"/>
                </a:spcBef>
                <a:buClr>
                  <a:srgbClr val="000000"/>
                </a:buClr>
                <a:buSzPct val="80000"/>
              </a:pPr>
              <a:r>
                <a:rPr lang="en-US" sz="3704" dirty="0">
                  <a:solidFill>
                    <a:srgbClr val="2F2951"/>
                  </a:solidFill>
                </a:rPr>
                <a:t>Solution</a:t>
              </a:r>
              <a:endParaRPr lang="de-DE" sz="1587" b="1" dirty="0">
                <a:solidFill>
                  <a:srgbClr val="2F2951"/>
                </a:solidFill>
              </a:endParaRPr>
            </a:p>
          </p:txBody>
        </p:sp>
        <p:graphicFrame>
          <p:nvGraphicFramePr>
            <p:cNvPr id="18" name="Diagram 17">
              <a:extLst>
                <a:ext uri="{FF2B5EF4-FFF2-40B4-BE49-F238E27FC236}">
                  <a16:creationId xmlns:a16="http://schemas.microsoft.com/office/drawing/2014/main" id="{BCFA7460-EB2C-425E-BA2F-A93BA80BE5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3800825"/>
                </p:ext>
              </p:extLst>
            </p:nvPr>
          </p:nvGraphicFramePr>
          <p:xfrm>
            <a:off x="7871620" y="2031901"/>
            <a:ext cx="3932475" cy="35661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3780D43-E27F-40B4-B9F4-2BC4983D0F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98204" y="7258772"/>
            <a:ext cx="1534212" cy="13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66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AF6E97E-16D1-E040-9312-9F59012B3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01" y="3055144"/>
            <a:ext cx="2855620" cy="136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981975-FE3E-2542-AD37-E1259C273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641" y="868801"/>
            <a:ext cx="14801718" cy="10096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03EDD-6CF7-E042-A56C-1339AC00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72F7DA-8DCF-F44A-A72F-9B7AC1E0A04D}"/>
              </a:ext>
            </a:extLst>
          </p:cNvPr>
          <p:cNvGrpSpPr/>
          <p:nvPr/>
        </p:nvGrpSpPr>
        <p:grpSpPr>
          <a:xfrm>
            <a:off x="1930441" y="6793437"/>
            <a:ext cx="12268119" cy="1207955"/>
            <a:chOff x="1309658" y="5900302"/>
            <a:chExt cx="12268119" cy="12079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99A94A-AB4C-7541-A9B8-CC9105031653}"/>
                </a:ext>
              </a:extLst>
            </p:cNvPr>
            <p:cNvGrpSpPr/>
            <p:nvPr/>
          </p:nvGrpSpPr>
          <p:grpSpPr>
            <a:xfrm>
              <a:off x="1309658" y="5900302"/>
              <a:ext cx="2092761" cy="1151732"/>
              <a:chOff x="0" y="7514"/>
              <a:chExt cx="3259898" cy="786240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C78E2EC5-E164-DB4F-811F-80FADB03E649}"/>
                  </a:ext>
                </a:extLst>
              </p:cNvPr>
              <p:cNvSpPr/>
              <p:nvPr/>
            </p:nvSpPr>
            <p:spPr>
              <a:xfrm>
                <a:off x="0" y="7514"/>
                <a:ext cx="3259898" cy="786240"/>
              </a:xfrm>
              <a:prstGeom prst="roundRect">
                <a:avLst/>
              </a:prstGeom>
              <a:solidFill>
                <a:srgbClr val="FFC220"/>
              </a:solidFill>
              <a:ln>
                <a:noFill/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9A9BF907-D6DA-2148-B5E5-9E9E00DA286D}"/>
                  </a:ext>
                </a:extLst>
              </p:cNvPr>
              <p:cNvSpPr txBox="1"/>
              <p:nvPr/>
            </p:nvSpPr>
            <p:spPr>
              <a:xfrm>
                <a:off x="38381" y="45895"/>
                <a:ext cx="3183136" cy="70947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2F2951"/>
                    </a:solidFill>
                  </a:rPr>
                  <a:t>VM 1</a:t>
                </a:r>
              </a:p>
            </p:txBody>
          </p: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D8940B2-6EC9-CF4A-BBD1-D1F4222C1058}"/>
                </a:ext>
              </a:extLst>
            </p:cNvPr>
            <p:cNvSpPr/>
            <p:nvPr/>
          </p:nvSpPr>
          <p:spPr>
            <a:xfrm>
              <a:off x="4645054" y="5956525"/>
              <a:ext cx="2092761" cy="1151732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dirty="0">
                <a:solidFill>
                  <a:srgbClr val="2F2951"/>
                </a:solidFill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D73766B-19D7-C94D-8B70-6CC384EF0435}"/>
                </a:ext>
              </a:extLst>
            </p:cNvPr>
            <p:cNvSpPr/>
            <p:nvPr/>
          </p:nvSpPr>
          <p:spPr>
            <a:xfrm>
              <a:off x="8132227" y="5956525"/>
              <a:ext cx="2092761" cy="1151732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AC1A685-2832-A74C-931F-F4976D048869}"/>
                </a:ext>
              </a:extLst>
            </p:cNvPr>
            <p:cNvSpPr/>
            <p:nvPr/>
          </p:nvSpPr>
          <p:spPr>
            <a:xfrm>
              <a:off x="11485016" y="5956525"/>
              <a:ext cx="2092761" cy="1151732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871F107-C373-2B4F-A031-AE5E61F01F04}"/>
                </a:ext>
              </a:extLst>
            </p:cNvPr>
            <p:cNvSpPr txBox="1"/>
            <p:nvPr/>
          </p:nvSpPr>
          <p:spPr>
            <a:xfrm>
              <a:off x="4608431" y="6009902"/>
              <a:ext cx="2043482" cy="103928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2F2951"/>
                  </a:solidFill>
                </a:rPr>
                <a:t>VM 2</a:t>
              </a:r>
            </a:p>
          </p:txBody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37216727-9259-F54F-8056-314ED6F67E6B}"/>
                </a:ext>
              </a:extLst>
            </p:cNvPr>
            <p:cNvSpPr txBox="1"/>
            <p:nvPr/>
          </p:nvSpPr>
          <p:spPr>
            <a:xfrm>
              <a:off x="8156866" y="5980511"/>
              <a:ext cx="2043482" cy="103928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2F2951"/>
                  </a:solidFill>
                </a:rPr>
                <a:t>VM 3</a:t>
              </a:r>
            </a:p>
          </p:txBody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917446B-C47E-3942-B412-A646B8667B39}"/>
                </a:ext>
              </a:extLst>
            </p:cNvPr>
            <p:cNvSpPr txBox="1"/>
            <p:nvPr/>
          </p:nvSpPr>
          <p:spPr>
            <a:xfrm>
              <a:off x="11460376" y="6001988"/>
              <a:ext cx="2043482" cy="103928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2F2951"/>
                  </a:solidFill>
                </a:rPr>
                <a:t>VM 4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85649706-8775-8D47-83AF-1EBB2E3BE0CE}"/>
              </a:ext>
            </a:extLst>
          </p:cNvPr>
          <p:cNvSpPr/>
          <p:nvPr/>
        </p:nvSpPr>
        <p:spPr>
          <a:xfrm>
            <a:off x="5969651" y="3479641"/>
            <a:ext cx="742274" cy="69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35D260-C2E7-EE43-847D-1DE997151F12}"/>
              </a:ext>
            </a:extLst>
          </p:cNvPr>
          <p:cNvSpPr/>
          <p:nvPr/>
        </p:nvSpPr>
        <p:spPr>
          <a:xfrm>
            <a:off x="7227117" y="3469707"/>
            <a:ext cx="742274" cy="69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2FFDA9-16F9-5045-B69E-23ECE70327B5}"/>
              </a:ext>
            </a:extLst>
          </p:cNvPr>
          <p:cNvSpPr/>
          <p:nvPr/>
        </p:nvSpPr>
        <p:spPr>
          <a:xfrm>
            <a:off x="8091836" y="3469708"/>
            <a:ext cx="742274" cy="69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521AA8-8816-A042-818A-C949259E738F}"/>
              </a:ext>
            </a:extLst>
          </p:cNvPr>
          <p:cNvSpPr/>
          <p:nvPr/>
        </p:nvSpPr>
        <p:spPr>
          <a:xfrm>
            <a:off x="9207617" y="3447850"/>
            <a:ext cx="742274" cy="69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A0B106-1A4D-9048-B1DF-2A42B4AA0C60}"/>
              </a:ext>
            </a:extLst>
          </p:cNvPr>
          <p:cNvSpPr txBox="1"/>
          <p:nvPr/>
        </p:nvSpPr>
        <p:spPr>
          <a:xfrm>
            <a:off x="6860384" y="2477989"/>
            <a:ext cx="1892626" cy="45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Global Topic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E7B821B-FE05-AD4C-973E-433662D52B07}"/>
              </a:ext>
            </a:extLst>
          </p:cNvPr>
          <p:cNvSpPr txBox="1">
            <a:spLocks/>
          </p:cNvSpPr>
          <p:nvPr/>
        </p:nvSpPr>
        <p:spPr>
          <a:xfrm>
            <a:off x="4939094" y="573980"/>
            <a:ext cx="6250813" cy="1773924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Global Datastores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7D0C05-B360-CD44-8F82-127C35BF8627}"/>
              </a:ext>
            </a:extLst>
          </p:cNvPr>
          <p:cNvSpPr/>
          <p:nvPr/>
        </p:nvSpPr>
        <p:spPr>
          <a:xfrm>
            <a:off x="4253023" y="2937795"/>
            <a:ext cx="6936884" cy="1485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A86F1E9-25E2-6849-9E6B-3C267E4725E8}"/>
              </a:ext>
            </a:extLst>
          </p:cNvPr>
          <p:cNvSpPr/>
          <p:nvPr/>
        </p:nvSpPr>
        <p:spPr>
          <a:xfrm>
            <a:off x="1212112" y="6145619"/>
            <a:ext cx="13716000" cy="2424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49B6DF-A0BC-3C4A-9EA0-D671F75C16E9}"/>
              </a:ext>
            </a:extLst>
          </p:cNvPr>
          <p:cNvSpPr txBox="1"/>
          <p:nvPr/>
        </p:nvSpPr>
        <p:spPr>
          <a:xfrm>
            <a:off x="12904124" y="6290468"/>
            <a:ext cx="2441033" cy="45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 Cluster</a:t>
            </a:r>
          </a:p>
        </p:txBody>
      </p:sp>
    </p:spTree>
    <p:extLst>
      <p:ext uri="{BB962C8B-B14F-4D97-AF65-F5344CB8AC3E}">
        <p14:creationId xmlns:p14="http://schemas.microsoft.com/office/powerpoint/2010/main" val="4227540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2E-7 -2.77778E-6 L -0.2126 0.33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0" y="164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41 0.33299 " pathEditMode="relative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441E-6 -1.11111E-6 L 0.08849 0.3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9" y="163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1 0.00521 L 0.20521 0.33993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6" y="16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2A07B07-6C23-4DA3-8516-D6A4E52FDE3C}"/>
              </a:ext>
            </a:extLst>
          </p:cNvPr>
          <p:cNvSpPr txBox="1">
            <a:spLocks/>
          </p:cNvSpPr>
          <p:nvPr/>
        </p:nvSpPr>
        <p:spPr>
          <a:xfrm>
            <a:off x="4939094" y="573980"/>
            <a:ext cx="6250813" cy="1773924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Global Datastores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28BBA3-F2A3-4C10-84A1-F4365F0FA3C2}"/>
              </a:ext>
            </a:extLst>
          </p:cNvPr>
          <p:cNvGrpSpPr/>
          <p:nvPr/>
        </p:nvGrpSpPr>
        <p:grpSpPr>
          <a:xfrm>
            <a:off x="725805" y="2097473"/>
            <a:ext cx="6674498" cy="5218594"/>
            <a:chOff x="1213550" y="1791853"/>
            <a:chExt cx="4718721" cy="3944764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blackWhite">
            <a:xfrm flipH="1" flipV="1">
              <a:off x="4320383" y="1887528"/>
              <a:ext cx="1611888" cy="3654396"/>
            </a:xfrm>
            <a:prstGeom prst="curvedRightArrow">
              <a:avLst>
                <a:gd name="adj1" fmla="val 51295"/>
                <a:gd name="adj2" fmla="val 83767"/>
                <a:gd name="adj3" fmla="val 33301"/>
              </a:avLst>
            </a:prstGeom>
            <a:solidFill>
              <a:srgbClr val="027EC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endParaRPr lang="en-US" sz="1587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341317" y="3796493"/>
              <a:ext cx="1420495" cy="16191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noAutofit/>
            </a:bodyPr>
            <a:lstStyle/>
            <a:p>
              <a:pPr defTabSz="1041651">
                <a:lnSpc>
                  <a:spcPct val="95000"/>
                </a:lnSpc>
                <a:spcBef>
                  <a:spcPct val="80000"/>
                </a:spcBef>
                <a:buClr>
                  <a:srgbClr val="000000"/>
                </a:buClr>
                <a:buSzPct val="80000"/>
              </a:pPr>
              <a:r>
                <a:rPr lang="en-US" sz="3704" dirty="0">
                  <a:solidFill>
                    <a:prstClr val="black"/>
                  </a:solidFill>
                </a:rPr>
                <a:t>Problem</a:t>
              </a:r>
              <a:endParaRPr lang="de-DE" sz="1587" b="1" dirty="0"/>
            </a:p>
          </p:txBody>
        </p: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7CFFFA94-19C9-43F1-807E-F90E588284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48911592"/>
                </p:ext>
              </p:extLst>
            </p:nvPr>
          </p:nvGraphicFramePr>
          <p:xfrm>
            <a:off x="1213550" y="1791853"/>
            <a:ext cx="2956560" cy="39447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370BC-0DA2-4DA0-B0AD-FC655F1EEDED}"/>
              </a:ext>
            </a:extLst>
          </p:cNvPr>
          <p:cNvGrpSpPr/>
          <p:nvPr/>
        </p:nvGrpSpPr>
        <p:grpSpPr>
          <a:xfrm>
            <a:off x="7688157" y="2154769"/>
            <a:ext cx="7477153" cy="4910868"/>
            <a:chOff x="6152074" y="1885909"/>
            <a:chExt cx="5652021" cy="3712152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blackWhite">
            <a:xfrm flipV="1">
              <a:off x="6152074" y="1885909"/>
              <a:ext cx="1611888" cy="3654396"/>
            </a:xfrm>
            <a:prstGeom prst="curvedRightArrow">
              <a:avLst>
                <a:gd name="adj1" fmla="val 51295"/>
                <a:gd name="adj2" fmla="val 83767"/>
                <a:gd name="adj3" fmla="val 33301"/>
              </a:avLst>
            </a:prstGeom>
            <a:solidFill>
              <a:srgbClr val="027EC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endParaRPr lang="en-US" sz="1587" dirty="0">
                <a:solidFill>
                  <a:srgbClr val="2F2951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452620" y="3796493"/>
              <a:ext cx="1419000" cy="16191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noAutofit/>
            </a:bodyPr>
            <a:lstStyle/>
            <a:p>
              <a:pPr defTabSz="1041651">
                <a:lnSpc>
                  <a:spcPct val="95000"/>
                </a:lnSpc>
                <a:spcBef>
                  <a:spcPct val="80000"/>
                </a:spcBef>
                <a:buClr>
                  <a:srgbClr val="000000"/>
                </a:buClr>
                <a:buSzPct val="80000"/>
              </a:pPr>
              <a:r>
                <a:rPr lang="en-US" sz="3704" dirty="0">
                  <a:solidFill>
                    <a:srgbClr val="2F2951"/>
                  </a:solidFill>
                </a:rPr>
                <a:t>Solution</a:t>
              </a:r>
              <a:endParaRPr lang="de-DE" sz="1587" b="1" dirty="0">
                <a:solidFill>
                  <a:srgbClr val="2F2951"/>
                </a:solidFill>
              </a:endParaRPr>
            </a:p>
          </p:txBody>
        </p:sp>
        <p:graphicFrame>
          <p:nvGraphicFramePr>
            <p:cNvPr id="18" name="Diagram 17">
              <a:extLst>
                <a:ext uri="{FF2B5EF4-FFF2-40B4-BE49-F238E27FC236}">
                  <a16:creationId xmlns:a16="http://schemas.microsoft.com/office/drawing/2014/main" id="{BCFA7460-EB2C-425E-BA2F-A93BA80BE5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8936435"/>
                </p:ext>
              </p:extLst>
            </p:nvPr>
          </p:nvGraphicFramePr>
          <p:xfrm>
            <a:off x="7871620" y="2031901"/>
            <a:ext cx="3932475" cy="35661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92263BA-4CC5-2041-BDBE-1F081C38DB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87" b="10819"/>
          <a:stretch/>
        </p:blipFill>
        <p:spPr>
          <a:xfrm>
            <a:off x="14529578" y="7205231"/>
            <a:ext cx="1599422" cy="133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25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ADA109D-965A-4C63-ACD2-F4B57FBAC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866412"/>
              </p:ext>
            </p:extLst>
          </p:nvPr>
        </p:nvGraphicFramePr>
        <p:xfrm>
          <a:off x="2330661" y="2384943"/>
          <a:ext cx="11467678" cy="567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9C1934B-50A1-4C00-B93E-22C887541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7062" y="6580353"/>
            <a:ext cx="2171938" cy="2171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7015D-6556-034A-A78C-5FAE7F61BF83}"/>
              </a:ext>
            </a:extLst>
          </p:cNvPr>
          <p:cNvSpPr txBox="1"/>
          <p:nvPr/>
        </p:nvSpPr>
        <p:spPr>
          <a:xfrm>
            <a:off x="5938757" y="8258206"/>
            <a:ext cx="4251485" cy="413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91" dirty="0"/>
              <a:t>Source: </a:t>
            </a:r>
            <a:r>
              <a:rPr lang="en-IN" sz="119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https://corprate.walmart.com/our-story/our-business</a:t>
            </a:r>
            <a:endParaRPr lang="en-US" sz="119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1D5D0-1D5C-2D45-89A3-A4162E0EA623}"/>
              </a:ext>
            </a:extLst>
          </p:cNvPr>
          <p:cNvSpPr txBox="1"/>
          <p:nvPr/>
        </p:nvSpPr>
        <p:spPr>
          <a:xfrm>
            <a:off x="5600524" y="1175382"/>
            <a:ext cx="4927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27EC3"/>
                </a:solidFill>
              </a:rPr>
              <a:t>Walmart Scale</a:t>
            </a:r>
          </a:p>
        </p:txBody>
      </p:sp>
    </p:spTree>
    <p:extLst>
      <p:ext uri="{BB962C8B-B14F-4D97-AF65-F5344CB8AC3E}">
        <p14:creationId xmlns:p14="http://schemas.microsoft.com/office/powerpoint/2010/main" val="32633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9D1332-4564-45A0-89DA-AE39FE4F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F49D1332-4564-45A0-89DA-AE39FE4F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F49D1332-4564-45A0-89DA-AE39FE4F6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D0BBB6-4A27-443D-80D7-C7B26DEFF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42D0BBB6-4A27-443D-80D7-C7B26DEFF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42D0BBB6-4A27-443D-80D7-C7B26DEFF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BD4D2D-487A-4E79-9F8B-6064D7C3F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CBBD4D2D-487A-4E79-9F8B-6064D7C3F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CBBD4D2D-487A-4E79-9F8B-6064D7C3F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984EB96-FCFF-425D-9974-BB73A2CC3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F984EB96-FCFF-425D-9974-BB73A2CC3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F984EB96-FCFF-425D-9974-BB73A2CC3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D5A5C-5757-FF4E-A46C-D5A456B9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" y="5444562"/>
            <a:ext cx="6111874" cy="2872580"/>
          </a:xfrm>
          <a:prstGeom prst="rect">
            <a:avLst/>
          </a:prstGeom>
          <a:solidFill>
            <a:schemeClr val="bg1"/>
          </a:solidFill>
          <a:ln w="28575">
            <a:solidFill>
              <a:srgbClr val="027EC3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616E88-0338-F14C-A6B0-0097AA746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06910" y="5444562"/>
            <a:ext cx="6111874" cy="2872579"/>
          </a:xfrm>
          <a:prstGeom prst="rect">
            <a:avLst/>
          </a:prstGeom>
          <a:solidFill>
            <a:schemeClr val="bg1"/>
          </a:solidFill>
          <a:ln w="28575">
            <a:solidFill>
              <a:srgbClr val="027EC3"/>
            </a:solidFill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7AC9C7C-6361-954A-A256-C4BAEE49CA25}"/>
              </a:ext>
            </a:extLst>
          </p:cNvPr>
          <p:cNvSpPr/>
          <p:nvPr/>
        </p:nvSpPr>
        <p:spPr>
          <a:xfrm>
            <a:off x="7682638" y="6517316"/>
            <a:ext cx="1028078" cy="600248"/>
          </a:xfrm>
          <a:prstGeom prst="rightArrow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9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BF335C8-9490-45CD-B565-D0336E7D27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105802"/>
              </p:ext>
            </p:extLst>
          </p:nvPr>
        </p:nvGraphicFramePr>
        <p:xfrm>
          <a:off x="823902" y="2403167"/>
          <a:ext cx="6395232" cy="2872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5763A313-ED38-4FB9-9885-558D15C750CB}"/>
              </a:ext>
            </a:extLst>
          </p:cNvPr>
          <p:cNvSpPr txBox="1">
            <a:spLocks/>
          </p:cNvSpPr>
          <p:nvPr/>
        </p:nvSpPr>
        <p:spPr>
          <a:xfrm>
            <a:off x="3611493" y="544835"/>
            <a:ext cx="8906014" cy="1773924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Identity Graph Processing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861EC6-2B99-48CE-9CA9-D6508F21D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401478"/>
              </p:ext>
            </p:extLst>
          </p:nvPr>
        </p:nvGraphicFramePr>
        <p:xfrm>
          <a:off x="9006910" y="2403167"/>
          <a:ext cx="6111874" cy="2872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Right Arrow 6">
            <a:extLst>
              <a:ext uri="{FF2B5EF4-FFF2-40B4-BE49-F238E27FC236}">
                <a16:creationId xmlns:a16="http://schemas.microsoft.com/office/drawing/2014/main" id="{286CEC01-DC37-46AB-83AB-2C975870AAA0}"/>
              </a:ext>
            </a:extLst>
          </p:cNvPr>
          <p:cNvSpPr/>
          <p:nvPr/>
        </p:nvSpPr>
        <p:spPr>
          <a:xfrm>
            <a:off x="7682638" y="3372161"/>
            <a:ext cx="1028078" cy="600248"/>
          </a:xfrm>
          <a:prstGeom prst="rightArrow">
            <a:avLst/>
          </a:prstGeom>
          <a:solidFill>
            <a:srgbClr val="027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9" dirty="0"/>
          </a:p>
        </p:txBody>
      </p:sp>
    </p:spTree>
    <p:extLst>
      <p:ext uri="{BB962C8B-B14F-4D97-AF65-F5344CB8AC3E}">
        <p14:creationId xmlns:p14="http://schemas.microsoft.com/office/powerpoint/2010/main" val="5384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5" grpId="0">
        <p:bldAsOne/>
      </p:bldGraphic>
      <p:bldP spid="9" grpId="0"/>
      <p:bldGraphic spid="10" grpId="0">
        <p:bldAsOne/>
      </p:bldGraphic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CCC8-52FA-AF4F-B878-00AE5DE6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77" y="2505104"/>
            <a:ext cx="14307767" cy="6303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Graph processing co-locates the data of two or more customer identities linked to each other on the same physical node.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0562ED-6F14-1346-B4FB-C79005932E8D}"/>
              </a:ext>
            </a:extLst>
          </p:cNvPr>
          <p:cNvGrpSpPr/>
          <p:nvPr/>
        </p:nvGrpSpPr>
        <p:grpSpPr>
          <a:xfrm>
            <a:off x="1297962" y="2845002"/>
            <a:ext cx="3130021" cy="2811784"/>
            <a:chOff x="953813" y="3931920"/>
            <a:chExt cx="2366000" cy="21254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843CB7-6F6B-9B4D-9282-DE85AE9DAC0D}"/>
                </a:ext>
              </a:extLst>
            </p:cNvPr>
            <p:cNvSpPr/>
            <p:nvPr/>
          </p:nvSpPr>
          <p:spPr>
            <a:xfrm>
              <a:off x="953813" y="5234403"/>
              <a:ext cx="822960" cy="822960"/>
            </a:xfrm>
            <a:prstGeom prst="ellipse">
              <a:avLst/>
            </a:prstGeom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id3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0A2BC4-0607-CD4A-9A62-1881E1701187}"/>
                </a:ext>
              </a:extLst>
            </p:cNvPr>
            <p:cNvGrpSpPr/>
            <p:nvPr/>
          </p:nvGrpSpPr>
          <p:grpSpPr>
            <a:xfrm>
              <a:off x="1656253" y="3931920"/>
              <a:ext cx="1663560" cy="2125443"/>
              <a:chOff x="1656253" y="3931920"/>
              <a:chExt cx="1663560" cy="212544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5FF6B5-240A-9449-8B13-04B424646B98}"/>
                  </a:ext>
                </a:extLst>
              </p:cNvPr>
              <p:cNvSpPr/>
              <p:nvPr/>
            </p:nvSpPr>
            <p:spPr>
              <a:xfrm>
                <a:off x="1725333" y="3931920"/>
                <a:ext cx="822960" cy="822960"/>
              </a:xfrm>
              <a:prstGeom prst="ellipse">
                <a:avLst/>
              </a:prstGeom>
              <a:ln>
                <a:solidFill>
                  <a:srgbClr val="FAC658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id1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41C1A47-7E34-0441-9416-BE8F84FF0999}"/>
                  </a:ext>
                </a:extLst>
              </p:cNvPr>
              <p:cNvCxnSpPr>
                <a:cxnSpLocks/>
                <a:stCxn id="5" idx="7"/>
                <a:endCxn id="7" idx="4"/>
              </p:cNvCxnSpPr>
              <p:nvPr/>
            </p:nvCxnSpPr>
            <p:spPr>
              <a:xfrm flipV="1">
                <a:off x="1656253" y="4754880"/>
                <a:ext cx="480560" cy="600043"/>
              </a:xfrm>
              <a:prstGeom prst="straightConnector1">
                <a:avLst/>
              </a:prstGeom>
              <a:ln>
                <a:solidFill>
                  <a:srgbClr val="FAC658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E873992-9132-BF42-9D34-6D1C8B5290AE}"/>
                  </a:ext>
                </a:extLst>
              </p:cNvPr>
              <p:cNvCxnSpPr>
                <a:cxnSpLocks/>
                <a:stCxn id="10" idx="1"/>
                <a:endCxn id="7" idx="4"/>
              </p:cNvCxnSpPr>
              <p:nvPr/>
            </p:nvCxnSpPr>
            <p:spPr>
              <a:xfrm flipH="1" flipV="1">
                <a:off x="2136813" y="4754880"/>
                <a:ext cx="480560" cy="600043"/>
              </a:xfrm>
              <a:prstGeom prst="straightConnector1">
                <a:avLst/>
              </a:prstGeom>
              <a:ln>
                <a:solidFill>
                  <a:srgbClr val="FAC658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15E0A26-DC11-5242-841F-6CE2037739F0}"/>
                  </a:ext>
                </a:extLst>
              </p:cNvPr>
              <p:cNvSpPr/>
              <p:nvPr/>
            </p:nvSpPr>
            <p:spPr>
              <a:xfrm>
                <a:off x="2496853" y="5234403"/>
                <a:ext cx="822960" cy="822960"/>
              </a:xfrm>
              <a:prstGeom prst="ellipse">
                <a:avLst/>
              </a:prstGeom>
              <a:ln>
                <a:solidFill>
                  <a:srgbClr val="FAC658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id4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EDFDB2-CBC4-2B48-BE64-AEB7BDC1E4CD}"/>
              </a:ext>
            </a:extLst>
          </p:cNvPr>
          <p:cNvGrpSpPr/>
          <p:nvPr/>
        </p:nvGrpSpPr>
        <p:grpSpPr>
          <a:xfrm>
            <a:off x="5652840" y="2866708"/>
            <a:ext cx="3130021" cy="2824381"/>
            <a:chOff x="4135165" y="3931920"/>
            <a:chExt cx="2366000" cy="213496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871E66-1808-BB43-81F6-BD5C3B5FFA09}"/>
                </a:ext>
              </a:extLst>
            </p:cNvPr>
            <p:cNvSpPr/>
            <p:nvPr/>
          </p:nvSpPr>
          <p:spPr>
            <a:xfrm>
              <a:off x="4906685" y="3931920"/>
              <a:ext cx="822960" cy="822960"/>
            </a:xfrm>
            <a:prstGeom prst="ellipse">
              <a:avLst/>
            </a:prstGeom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id2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42D25F1-193E-F048-82AD-B7D212578867}"/>
                </a:ext>
              </a:extLst>
            </p:cNvPr>
            <p:cNvCxnSpPr>
              <a:cxnSpLocks/>
              <a:stCxn id="21" idx="7"/>
              <a:endCxn id="19" idx="4"/>
            </p:cNvCxnSpPr>
            <p:nvPr/>
          </p:nvCxnSpPr>
          <p:spPr>
            <a:xfrm flipV="1">
              <a:off x="4837605" y="4754880"/>
              <a:ext cx="480560" cy="609565"/>
            </a:xfrm>
            <a:prstGeom prst="straightConnector1">
              <a:avLst/>
            </a:prstGeom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639F1-5832-914E-80A0-EEDDB62CFBD3}"/>
                </a:ext>
              </a:extLst>
            </p:cNvPr>
            <p:cNvSpPr/>
            <p:nvPr/>
          </p:nvSpPr>
          <p:spPr>
            <a:xfrm>
              <a:off x="4135165" y="5243925"/>
              <a:ext cx="822960" cy="822960"/>
            </a:xfrm>
            <a:prstGeom prst="ellipse">
              <a:avLst/>
            </a:prstGeom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id5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C88087B-24D1-4340-99D7-68F07ABCF755}"/>
                </a:ext>
              </a:extLst>
            </p:cNvPr>
            <p:cNvCxnSpPr>
              <a:cxnSpLocks/>
              <a:stCxn id="23" idx="1"/>
              <a:endCxn id="19" idx="4"/>
            </p:cNvCxnSpPr>
            <p:nvPr/>
          </p:nvCxnSpPr>
          <p:spPr>
            <a:xfrm flipH="1" flipV="1">
              <a:off x="5318165" y="4754880"/>
              <a:ext cx="480560" cy="609565"/>
            </a:xfrm>
            <a:prstGeom prst="straightConnector1">
              <a:avLst/>
            </a:prstGeom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C5B7B5-A4CC-7B44-90BC-005DEC6932D7}"/>
                </a:ext>
              </a:extLst>
            </p:cNvPr>
            <p:cNvSpPr/>
            <p:nvPr/>
          </p:nvSpPr>
          <p:spPr>
            <a:xfrm>
              <a:off x="5678205" y="5243925"/>
              <a:ext cx="822960" cy="822960"/>
            </a:xfrm>
            <a:prstGeom prst="ellipse">
              <a:avLst/>
            </a:prstGeom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1C1018-CC12-4349-A655-AD931370F093}"/>
              </a:ext>
            </a:extLst>
          </p:cNvPr>
          <p:cNvGrpSpPr/>
          <p:nvPr/>
        </p:nvGrpSpPr>
        <p:grpSpPr>
          <a:xfrm>
            <a:off x="10454526" y="2867999"/>
            <a:ext cx="4962110" cy="3024477"/>
            <a:chOff x="7816909" y="3931920"/>
            <a:chExt cx="3952286" cy="2433616"/>
          </a:xfrm>
          <a:noFill/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85328A-D21F-0C47-8D2B-51D6898EC7BF}"/>
                </a:ext>
              </a:extLst>
            </p:cNvPr>
            <p:cNvSpPr/>
            <p:nvPr/>
          </p:nvSpPr>
          <p:spPr>
            <a:xfrm>
              <a:off x="9392965" y="3931920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id1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A0FA57F-2E49-FF47-B332-3B2A27D4FDAD}"/>
                </a:ext>
              </a:extLst>
            </p:cNvPr>
            <p:cNvCxnSpPr>
              <a:cxnSpLocks/>
              <a:stCxn id="27" idx="6"/>
            </p:cNvCxnSpPr>
            <p:nvPr/>
          </p:nvCxnSpPr>
          <p:spPr>
            <a:xfrm>
              <a:off x="8639869" y="4343400"/>
              <a:ext cx="731520" cy="0"/>
            </a:xfrm>
            <a:prstGeom prst="straightConnector1">
              <a:avLst/>
            </a:prstGeom>
            <a:grpFill/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B51203-0F14-DE46-AB6E-83833810FC9B}"/>
                </a:ext>
              </a:extLst>
            </p:cNvPr>
            <p:cNvSpPr/>
            <p:nvPr/>
          </p:nvSpPr>
          <p:spPr>
            <a:xfrm>
              <a:off x="7816909" y="3931920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id6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DCD565E-1862-1B41-82C5-E7362E241F5F}"/>
                </a:ext>
              </a:extLst>
            </p:cNvPr>
            <p:cNvCxnSpPr>
              <a:cxnSpLocks/>
              <a:stCxn id="29" idx="7"/>
              <a:endCxn id="25" idx="3"/>
            </p:cNvCxnSpPr>
            <p:nvPr/>
          </p:nvCxnSpPr>
          <p:spPr>
            <a:xfrm flipV="1">
              <a:off x="8902719" y="4634360"/>
              <a:ext cx="610766" cy="601493"/>
            </a:xfrm>
            <a:prstGeom prst="straightConnector1">
              <a:avLst/>
            </a:prstGeom>
            <a:grpFill/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20EA1F-1AE8-9F49-B132-B398B46D6B1F}"/>
                </a:ext>
              </a:extLst>
            </p:cNvPr>
            <p:cNvSpPr/>
            <p:nvPr/>
          </p:nvSpPr>
          <p:spPr>
            <a:xfrm>
              <a:off x="8200279" y="5115333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id5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9440A9-9507-3742-B1AC-B1DFEDC45672}"/>
                </a:ext>
              </a:extLst>
            </p:cNvPr>
            <p:cNvCxnSpPr>
              <a:cxnSpLocks/>
              <a:stCxn id="31" idx="0"/>
              <a:endCxn id="25" idx="4"/>
            </p:cNvCxnSpPr>
            <p:nvPr/>
          </p:nvCxnSpPr>
          <p:spPr>
            <a:xfrm flipV="1">
              <a:off x="9799874" y="4754880"/>
              <a:ext cx="4571" cy="787696"/>
            </a:xfrm>
            <a:prstGeom prst="straightConnector1">
              <a:avLst/>
            </a:prstGeom>
            <a:grpFill/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C20FDC-6B0C-5841-82E3-3B94D935A0D7}"/>
                </a:ext>
              </a:extLst>
            </p:cNvPr>
            <p:cNvSpPr/>
            <p:nvPr/>
          </p:nvSpPr>
          <p:spPr>
            <a:xfrm>
              <a:off x="9388394" y="5542576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id4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57BC93-BD85-0947-A357-C3EDE70336FE}"/>
                </a:ext>
              </a:extLst>
            </p:cNvPr>
            <p:cNvCxnSpPr>
              <a:cxnSpLocks/>
              <a:stCxn id="33" idx="1"/>
              <a:endCxn id="25" idx="5"/>
            </p:cNvCxnSpPr>
            <p:nvPr/>
          </p:nvCxnSpPr>
          <p:spPr>
            <a:xfrm flipH="1" flipV="1">
              <a:off x="10095405" y="4634360"/>
              <a:ext cx="559870" cy="601493"/>
            </a:xfrm>
            <a:prstGeom prst="straightConnector1">
              <a:avLst/>
            </a:prstGeom>
            <a:grpFill/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D562C25-7F87-AE42-B283-908FDA79EB67}"/>
                </a:ext>
              </a:extLst>
            </p:cNvPr>
            <p:cNvSpPr/>
            <p:nvPr/>
          </p:nvSpPr>
          <p:spPr>
            <a:xfrm>
              <a:off x="10534755" y="5115333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id3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D92AA9E-B397-A348-8585-1A276FAA6EA6}"/>
                </a:ext>
              </a:extLst>
            </p:cNvPr>
            <p:cNvCxnSpPr>
              <a:cxnSpLocks/>
              <a:stCxn id="35" idx="2"/>
              <a:endCxn id="25" idx="6"/>
            </p:cNvCxnSpPr>
            <p:nvPr/>
          </p:nvCxnSpPr>
          <p:spPr>
            <a:xfrm flipH="1">
              <a:off x="10215925" y="4343400"/>
              <a:ext cx="730310" cy="0"/>
            </a:xfrm>
            <a:prstGeom prst="straightConnector1">
              <a:avLst/>
            </a:prstGeom>
            <a:grpFill/>
            <a:ln>
              <a:solidFill>
                <a:srgbClr val="FAC658"/>
              </a:solidFill>
              <a:tailEnd type="stealth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E22F348-2BA5-A64D-BA5E-2122BD3F0657}"/>
                </a:ext>
              </a:extLst>
            </p:cNvPr>
            <p:cNvSpPr/>
            <p:nvPr/>
          </p:nvSpPr>
          <p:spPr>
            <a:xfrm>
              <a:off x="10946235" y="3931920"/>
              <a:ext cx="822960" cy="822960"/>
            </a:xfrm>
            <a:prstGeom prst="ellipse">
              <a:avLst/>
            </a:prstGeom>
            <a:grpFill/>
            <a:ln>
              <a:solidFill>
                <a:srgbClr val="FAC65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id2</a:t>
              </a:r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A935F259-84D5-4A42-ADAA-75421592B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9265" y="3512067"/>
            <a:ext cx="1196486" cy="143578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15AA348-AB08-5845-9341-09D092C8BA7C}"/>
              </a:ext>
            </a:extLst>
          </p:cNvPr>
          <p:cNvSpPr/>
          <p:nvPr/>
        </p:nvSpPr>
        <p:spPr>
          <a:xfrm>
            <a:off x="9102241" y="3696535"/>
            <a:ext cx="1088708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350"/>
              <a:t>=</a:t>
            </a:r>
            <a:endParaRPr lang="en-US" sz="3159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369C34-FD2F-AB45-AF62-A3AB9EA71496}"/>
              </a:ext>
            </a:extLst>
          </p:cNvPr>
          <p:cNvSpPr/>
          <p:nvPr/>
        </p:nvSpPr>
        <p:spPr>
          <a:xfrm>
            <a:off x="1918353" y="6063687"/>
            <a:ext cx="1885208" cy="644112"/>
          </a:xfrm>
          <a:prstGeom prst="rect">
            <a:avLst/>
          </a:prstGeom>
          <a:solidFill>
            <a:srgbClr val="FFC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b="1" dirty="0">
                <a:solidFill>
                  <a:schemeClr val="tx1"/>
                </a:solidFill>
              </a:rPr>
              <a:t>Node 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1D6C7D-7F21-A845-815D-A6147E53ACFA}"/>
              </a:ext>
            </a:extLst>
          </p:cNvPr>
          <p:cNvSpPr/>
          <p:nvPr/>
        </p:nvSpPr>
        <p:spPr>
          <a:xfrm>
            <a:off x="6422553" y="6106927"/>
            <a:ext cx="1885208" cy="644112"/>
          </a:xfrm>
          <a:prstGeom prst="rect">
            <a:avLst/>
          </a:prstGeom>
          <a:solidFill>
            <a:srgbClr val="FFC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b="1" dirty="0">
                <a:solidFill>
                  <a:schemeClr val="tx1"/>
                </a:solidFill>
              </a:rPr>
              <a:t>Node 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60FAE5D-195C-EB4A-A485-30AB641BCC66}"/>
              </a:ext>
            </a:extLst>
          </p:cNvPr>
          <p:cNvSpPr/>
          <p:nvPr/>
        </p:nvSpPr>
        <p:spPr>
          <a:xfrm>
            <a:off x="11863968" y="6106927"/>
            <a:ext cx="1885208" cy="644112"/>
          </a:xfrm>
          <a:prstGeom prst="rect">
            <a:avLst/>
          </a:prstGeom>
          <a:solidFill>
            <a:srgbClr val="FFC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9" b="1" dirty="0">
                <a:solidFill>
                  <a:schemeClr val="tx1"/>
                </a:solidFill>
              </a:rPr>
              <a:t>Node A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4CCCEC8-6621-4304-BD24-595FED992879}"/>
              </a:ext>
            </a:extLst>
          </p:cNvPr>
          <p:cNvSpPr txBox="1">
            <a:spLocks/>
          </p:cNvSpPr>
          <p:nvPr/>
        </p:nvSpPr>
        <p:spPr>
          <a:xfrm>
            <a:off x="3755711" y="886693"/>
            <a:ext cx="8617579" cy="1596708"/>
          </a:xfrm>
          <a:prstGeom prst="rect">
            <a:avLst/>
          </a:prstGeom>
        </p:spPr>
        <p:txBody>
          <a:bodyPr vert="horz" lIns="120968" tIns="60484" rIns="120968" bIns="604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Customer Identity Graph</a:t>
            </a:r>
          </a:p>
        </p:txBody>
      </p:sp>
    </p:spTree>
    <p:extLst>
      <p:ext uri="{BB962C8B-B14F-4D97-AF65-F5344CB8AC3E}">
        <p14:creationId xmlns:p14="http://schemas.microsoft.com/office/powerpoint/2010/main" val="10718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A5DF25-5A82-4945-BFA3-33EF881D6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483198"/>
              </p:ext>
            </p:extLst>
          </p:nvPr>
        </p:nvGraphicFramePr>
        <p:xfrm>
          <a:off x="4652911" y="2542506"/>
          <a:ext cx="6850889" cy="575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6EA39B7-61C8-4CE1-8702-FD0E7C0D0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447" y="6528938"/>
            <a:ext cx="2079912" cy="2108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E752C-D0B9-7345-8CB0-BB4B1939E733}"/>
              </a:ext>
            </a:extLst>
          </p:cNvPr>
          <p:cNvSpPr txBox="1"/>
          <p:nvPr/>
        </p:nvSpPr>
        <p:spPr>
          <a:xfrm>
            <a:off x="6451601" y="1175267"/>
            <a:ext cx="184731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15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93AC5-B98C-1545-88C3-160530089926}"/>
              </a:ext>
            </a:extLst>
          </p:cNvPr>
          <p:cNvSpPr/>
          <p:nvPr/>
        </p:nvSpPr>
        <p:spPr>
          <a:xfrm>
            <a:off x="5478696" y="1132469"/>
            <a:ext cx="517160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27EC3"/>
                </a:solidFill>
              </a:rPr>
              <a:t>ML @ Walmart</a:t>
            </a:r>
          </a:p>
        </p:txBody>
      </p:sp>
    </p:spTree>
    <p:extLst>
      <p:ext uri="{BB962C8B-B14F-4D97-AF65-F5344CB8AC3E}">
        <p14:creationId xmlns:p14="http://schemas.microsoft.com/office/powerpoint/2010/main" val="507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135A-D394-4A9A-9413-5AE7A85CCB5C}"/>
              </a:ext>
            </a:extLst>
          </p:cNvPr>
          <p:cNvSpPr txBox="1">
            <a:spLocks/>
          </p:cNvSpPr>
          <p:nvPr/>
        </p:nvSpPr>
        <p:spPr>
          <a:xfrm>
            <a:off x="5944210" y="868466"/>
            <a:ext cx="4240581" cy="1384522"/>
          </a:xfrm>
          <a:prstGeom prst="rect">
            <a:avLst/>
          </a:prstGeom>
        </p:spPr>
        <p:txBody>
          <a:bodyPr vert="horz" lIns="120968" tIns="60484" rIns="120968" bIns="6048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Benchmarks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EB1742C-7EEE-4B59-B02D-048377C1D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488478"/>
              </p:ext>
            </p:extLst>
          </p:nvPr>
        </p:nvGraphicFramePr>
        <p:xfrm>
          <a:off x="779569" y="3620288"/>
          <a:ext cx="4973108" cy="2342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AFCCC71-5F70-8949-AF3F-946E14A5A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568" y="2246900"/>
            <a:ext cx="8544863" cy="2746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94F668-B1E6-6A4C-B56F-8FE835BE7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569" y="5286895"/>
            <a:ext cx="8544862" cy="29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B416E-0EC0-B54F-8C90-BFFBAA5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6" y="1061964"/>
            <a:ext cx="14757721" cy="67755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Benefits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DCC568-3870-1146-AD8B-EC690EA3946E}"/>
              </a:ext>
            </a:extLst>
          </p:cNvPr>
          <p:cNvSpPr txBox="1"/>
          <p:nvPr/>
        </p:nvSpPr>
        <p:spPr>
          <a:xfrm>
            <a:off x="1647525" y="2447041"/>
            <a:ext cx="1343364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3" b="1" baseline="30000" dirty="0">
                <a:solidFill>
                  <a:srgbClr val="2F2951"/>
                </a:solidFill>
              </a:rPr>
              <a:t>Money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2E6EBC-490B-B84D-8D2F-3E891808E1A6}"/>
              </a:ext>
            </a:extLst>
          </p:cNvPr>
          <p:cNvSpPr txBox="1"/>
          <p:nvPr/>
        </p:nvSpPr>
        <p:spPr>
          <a:xfrm>
            <a:off x="7047177" y="2447041"/>
            <a:ext cx="1725798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3" b="1" baseline="30000" dirty="0">
                <a:solidFill>
                  <a:srgbClr val="2F2951"/>
                </a:solidFill>
              </a:rPr>
              <a:t>Time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33E087-09AC-4945-8870-0028B08FEC8D}"/>
              </a:ext>
            </a:extLst>
          </p:cNvPr>
          <p:cNvSpPr txBox="1"/>
          <p:nvPr/>
        </p:nvSpPr>
        <p:spPr>
          <a:xfrm>
            <a:off x="12829264" y="2447041"/>
            <a:ext cx="1725798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3" b="1" baseline="30000" dirty="0">
                <a:solidFill>
                  <a:srgbClr val="2F2951"/>
                </a:solidFill>
              </a:rPr>
              <a:t>Effort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22B52B-F651-984F-B5EA-7373C92BE434}"/>
              </a:ext>
            </a:extLst>
          </p:cNvPr>
          <p:cNvSpPr txBox="1"/>
          <p:nvPr/>
        </p:nvSpPr>
        <p:spPr>
          <a:xfrm>
            <a:off x="531216" y="7042514"/>
            <a:ext cx="3790314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3" b="1" baseline="30000" dirty="0">
                <a:solidFill>
                  <a:srgbClr val="2F2951"/>
                </a:solidFill>
              </a:rPr>
              <a:t>Minimal duplication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0BF541-84AD-6540-8A4C-F2A9E5A0FAC6}"/>
              </a:ext>
            </a:extLst>
          </p:cNvPr>
          <p:cNvSpPr txBox="1"/>
          <p:nvPr/>
        </p:nvSpPr>
        <p:spPr>
          <a:xfrm>
            <a:off x="6826034" y="7052518"/>
            <a:ext cx="2476932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3" b="1" baseline="30000" dirty="0">
                <a:solidFill>
                  <a:srgbClr val="2F2951"/>
                </a:solidFill>
              </a:rPr>
              <a:t>Low Latency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E559F-2DA3-1542-A910-F6F277A1AFF7}"/>
              </a:ext>
            </a:extLst>
          </p:cNvPr>
          <p:cNvSpPr txBox="1"/>
          <p:nvPr/>
        </p:nvSpPr>
        <p:spPr>
          <a:xfrm>
            <a:off x="11565534" y="7042514"/>
            <a:ext cx="4032250" cy="96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3" b="1" baseline="30000" dirty="0">
                <a:solidFill>
                  <a:srgbClr val="2F2951"/>
                </a:solidFill>
              </a:rPr>
              <a:t>Reduces maintenance overhead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18FCC-3716-8F43-A653-D907830E4128}"/>
              </a:ext>
            </a:extLst>
          </p:cNvPr>
          <p:cNvSpPr/>
          <p:nvPr/>
        </p:nvSpPr>
        <p:spPr>
          <a:xfrm>
            <a:off x="6849263" y="8304951"/>
            <a:ext cx="243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N" sz="1000" dirty="0">
              <a:hlinkClick r:id="rId3"/>
            </a:endParaRPr>
          </a:p>
          <a:p>
            <a:r>
              <a:rPr lang="en-IN" sz="1000" dirty="0">
                <a:hlinkClick r:id="rId3"/>
              </a:rPr>
              <a:t>Courtsey: </a:t>
            </a:r>
            <a:r>
              <a:rPr lang="en-IN" sz="1000" dirty="0">
                <a:hlinkClick r:id="rId4"/>
              </a:rPr>
              <a:t>https://www.vectorstock.com</a:t>
            </a:r>
            <a:r>
              <a:rPr lang="en-IN" sz="1000" dirty="0"/>
              <a:t> </a:t>
            </a:r>
            <a:endParaRPr lang="en-US" sz="1000" dirty="0"/>
          </a:p>
        </p:txBody>
      </p:sp>
      <p:pic>
        <p:nvPicPr>
          <p:cNvPr id="23" name="Content Placeholder 32" descr="A close up of a camera&#10;&#10;Description automatically generated">
            <a:extLst>
              <a:ext uri="{FF2B5EF4-FFF2-40B4-BE49-F238E27FC236}">
                <a16:creationId xmlns:a16="http://schemas.microsoft.com/office/drawing/2014/main" id="{2B364753-AC64-F64C-B7DE-2B75969DB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094" y="3473319"/>
            <a:ext cx="2502968" cy="3142931"/>
          </a:xfrm>
          <a:prstGeom prst="rect">
            <a:avLst/>
          </a:prstGeom>
        </p:spPr>
      </p:pic>
      <p:pic>
        <p:nvPicPr>
          <p:cNvPr id="25" name="Picture 24" descr="A drawing of a person&#10;&#10;Description automatically generated">
            <a:extLst>
              <a:ext uri="{FF2B5EF4-FFF2-40B4-BE49-F238E27FC236}">
                <a16:creationId xmlns:a16="http://schemas.microsoft.com/office/drawing/2014/main" id="{E0C02F61-8979-5446-90A0-270F853A2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5" y="3573254"/>
            <a:ext cx="1999683" cy="3042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21F086-4229-A84E-942E-A47582F18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06" y="3424184"/>
            <a:ext cx="2502968" cy="31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1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5132050" y="8670925"/>
            <a:ext cx="996950" cy="473075"/>
          </a:xfrm>
        </p:spPr>
        <p:txBody>
          <a:bodyPr/>
          <a:lstStyle/>
          <a:p>
            <a:fld id="{C35B7BF7-8F14-49F0-B3F8-A3ED580993B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B5FF0-0C1B-47DB-B28B-C5D4FC15D3C3}"/>
              </a:ext>
            </a:extLst>
          </p:cNvPr>
          <p:cNvSpPr/>
          <p:nvPr/>
        </p:nvSpPr>
        <p:spPr>
          <a:xfrm>
            <a:off x="1243650" y="5506805"/>
            <a:ext cx="13888400" cy="20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4233" b="1" dirty="0">
              <a:solidFill>
                <a:schemeClr val="bg1"/>
              </a:solidFill>
            </a:endParaRPr>
          </a:p>
          <a:p>
            <a:pPr lvl="0" algn="ctr"/>
            <a:r>
              <a:rPr lang="en-US" sz="4233" b="1" dirty="0">
                <a:solidFill>
                  <a:schemeClr val="bg1"/>
                </a:solidFill>
              </a:rPr>
              <a:t>Thank You!</a:t>
            </a:r>
          </a:p>
          <a:p>
            <a:pPr lvl="0" algn="ctr"/>
            <a:endParaRPr lang="en-US" sz="4233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638EE-3699-DE49-BE6B-C4A338C9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26" y="7658230"/>
            <a:ext cx="716512" cy="632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A75773-DDE3-6845-84CC-5346ACF83947}"/>
              </a:ext>
            </a:extLst>
          </p:cNvPr>
          <p:cNvSpPr txBox="1"/>
          <p:nvPr/>
        </p:nvSpPr>
        <p:spPr>
          <a:xfrm>
            <a:off x="5902038" y="7658230"/>
            <a:ext cx="5205271" cy="743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33" b="1" dirty="0">
                <a:solidFill>
                  <a:schemeClr val="bg1"/>
                </a:solidFill>
              </a:rPr>
              <a:t>navinderpalsinghbrar</a:t>
            </a:r>
          </a:p>
        </p:txBody>
      </p:sp>
    </p:spTree>
    <p:extLst>
      <p:ext uri="{BB962C8B-B14F-4D97-AF65-F5344CB8AC3E}">
        <p14:creationId xmlns:p14="http://schemas.microsoft.com/office/powerpoint/2010/main" val="67442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B0280DC-5FD0-44FD-A6D1-D43F8D532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982928"/>
              </p:ext>
            </p:extLst>
          </p:nvPr>
        </p:nvGraphicFramePr>
        <p:xfrm>
          <a:off x="2198751" y="1433722"/>
          <a:ext cx="10752667" cy="668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B2B0A1C-F0BF-44DE-9DC6-33EC44B85BB4}"/>
              </a:ext>
            </a:extLst>
          </p:cNvPr>
          <p:cNvSpPr/>
          <p:nvPr/>
        </p:nvSpPr>
        <p:spPr>
          <a:xfrm>
            <a:off x="5437445" y="3859193"/>
            <a:ext cx="4538815" cy="253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92" dirty="0">
                <a:solidFill>
                  <a:srgbClr val="027EC3"/>
                </a:solidFill>
              </a:rPr>
              <a:t>Data Science Model Life cycle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572B9B-174B-492E-88DD-1E163F3B3120}"/>
              </a:ext>
            </a:extLst>
          </p:cNvPr>
          <p:cNvGrpSpPr/>
          <p:nvPr/>
        </p:nvGrpSpPr>
        <p:grpSpPr>
          <a:xfrm>
            <a:off x="230941" y="1174227"/>
            <a:ext cx="9663836" cy="7969773"/>
            <a:chOff x="313842" y="848892"/>
            <a:chExt cx="9663836" cy="7969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244F09-445F-4117-86BD-5153CB945EE9}"/>
                </a:ext>
              </a:extLst>
            </p:cNvPr>
            <p:cNvGrpSpPr/>
            <p:nvPr/>
          </p:nvGrpSpPr>
          <p:grpSpPr>
            <a:xfrm>
              <a:off x="313842" y="1108387"/>
              <a:ext cx="2505480" cy="3748910"/>
              <a:chOff x="313842" y="1108387"/>
              <a:chExt cx="2505480" cy="374891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021DC55-5A35-4BBB-AC9E-0AED7645B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875" y="1108387"/>
                <a:ext cx="2464447" cy="2308615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C86966-3752-477A-9608-A15DDE69370A}"/>
                  </a:ext>
                </a:extLst>
              </p:cNvPr>
              <p:cNvSpPr txBox="1"/>
              <p:nvPr/>
            </p:nvSpPr>
            <p:spPr>
              <a:xfrm>
                <a:off x="313842" y="3533858"/>
                <a:ext cx="20036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30000" dirty="0">
                    <a:solidFill>
                      <a:srgbClr val="2F2951"/>
                    </a:solidFill>
                  </a:rPr>
                  <a:t>Remaining 30-40% to make it production ready with help of developers</a:t>
                </a:r>
              </a:p>
            </p:txBody>
          </p:sp>
        </p:grp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6194A91-ED39-448A-9527-9C718E19E4B8}"/>
                </a:ext>
              </a:extLst>
            </p:cNvPr>
            <p:cNvSpPr/>
            <p:nvPr/>
          </p:nvSpPr>
          <p:spPr>
            <a:xfrm rot="3251227">
              <a:off x="2668260" y="1509247"/>
              <a:ext cx="7969773" cy="6649063"/>
            </a:xfrm>
            <a:prstGeom prst="arc">
              <a:avLst>
                <a:gd name="adj1" fmla="val 5955233"/>
                <a:gd name="adj2" fmla="val 11259351"/>
              </a:avLst>
            </a:prstGeom>
            <a:ln>
              <a:solidFill>
                <a:srgbClr val="FAC6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B14C56-635F-414B-8A41-1B3C9C257791}"/>
              </a:ext>
            </a:extLst>
          </p:cNvPr>
          <p:cNvGrpSpPr/>
          <p:nvPr/>
        </p:nvGrpSpPr>
        <p:grpSpPr>
          <a:xfrm>
            <a:off x="4291713" y="650880"/>
            <a:ext cx="11336496" cy="8227602"/>
            <a:chOff x="3322604" y="129453"/>
            <a:chExt cx="8569320" cy="62192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3E09A1-F43E-4777-9C5D-5CC34880448E}"/>
                </a:ext>
              </a:extLst>
            </p:cNvPr>
            <p:cNvGrpSpPr/>
            <p:nvPr/>
          </p:nvGrpSpPr>
          <p:grpSpPr>
            <a:xfrm>
              <a:off x="9469908" y="3291328"/>
              <a:ext cx="2422016" cy="1720660"/>
              <a:chOff x="6404659" y="2319325"/>
              <a:chExt cx="2422016" cy="1720660"/>
            </a:xfrm>
          </p:grpSpPr>
          <p:pic>
            <p:nvPicPr>
              <p:cNvPr id="7" name="Picture 6" descr="A close up of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9A3CDA7D-58A6-4B01-8B39-A5386492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4659" y="2319325"/>
                <a:ext cx="2422016" cy="172066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AA9459-7A6A-4653-A9A4-5F4E59797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4586" y="2541614"/>
                <a:ext cx="648156" cy="226524"/>
              </a:xfrm>
              <a:prstGeom prst="rect">
                <a:avLst/>
              </a:prstGeom>
            </p:spPr>
          </p:pic>
        </p:grp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FB92ECA8-FEF6-4AD7-A017-51B9BB376CD4}"/>
                </a:ext>
              </a:extLst>
            </p:cNvPr>
            <p:cNvSpPr/>
            <p:nvPr/>
          </p:nvSpPr>
          <p:spPr>
            <a:xfrm rot="14010022">
              <a:off x="3090475" y="361582"/>
              <a:ext cx="6219290" cy="5755031"/>
            </a:xfrm>
            <a:prstGeom prst="arc">
              <a:avLst>
                <a:gd name="adj1" fmla="val 4909161"/>
                <a:gd name="adj2" fmla="val 11468201"/>
              </a:avLst>
            </a:prstGeom>
            <a:ln>
              <a:solidFill>
                <a:srgbClr val="FAC6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59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0272FF-C5C8-4527-9066-EDB5A41377EC}"/>
                </a:ext>
              </a:extLst>
            </p:cNvPr>
            <p:cNvSpPr txBox="1"/>
            <p:nvPr/>
          </p:nvSpPr>
          <p:spPr>
            <a:xfrm>
              <a:off x="9458012" y="5102611"/>
              <a:ext cx="2259506" cy="809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baseline="30000" dirty="0">
                  <a:solidFill>
                    <a:srgbClr val="2F2951"/>
                  </a:solidFill>
                </a:rPr>
                <a:t>50% + time spending in data collection and cleaning activity</a:t>
              </a:r>
            </a:p>
            <a:p>
              <a:endParaRPr lang="en-US" sz="3159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7B9249-B0AD-5145-B499-F79D8F9E4BE3}"/>
              </a:ext>
            </a:extLst>
          </p:cNvPr>
          <p:cNvSpPr txBox="1"/>
          <p:nvPr/>
        </p:nvSpPr>
        <p:spPr>
          <a:xfrm>
            <a:off x="0" y="8474600"/>
            <a:ext cx="3182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/>
              <a:t>Courtesy: </a:t>
            </a:r>
            <a:r>
              <a:rPr lang="en-IN" sz="8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http://www.oogazone.com</a:t>
            </a:r>
            <a:r>
              <a:rPr lang="en-IN" sz="800" dirty="0"/>
              <a:t>, </a:t>
            </a:r>
            <a:r>
              <a:rPr lang="en-IN" sz="8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https://www.vectorstock.com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314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595AC0-8C47-4B24-9A5A-7A8DDC2BA6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118065"/>
              </p:ext>
            </p:extLst>
          </p:nvPr>
        </p:nvGraphicFramePr>
        <p:xfrm>
          <a:off x="1108869" y="2450868"/>
          <a:ext cx="13911263" cy="575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73EED96-B84B-4A68-8F89-00E40E9255AF}"/>
              </a:ext>
            </a:extLst>
          </p:cNvPr>
          <p:cNvSpPr/>
          <p:nvPr/>
        </p:nvSpPr>
        <p:spPr>
          <a:xfrm>
            <a:off x="4539503" y="1053052"/>
            <a:ext cx="6546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027EC3"/>
                </a:solidFill>
              </a:rPr>
              <a:t>Mission Statement </a:t>
            </a:r>
          </a:p>
        </p:txBody>
      </p:sp>
    </p:spTree>
    <p:extLst>
      <p:ext uri="{BB962C8B-B14F-4D97-AF65-F5344CB8AC3E}">
        <p14:creationId xmlns:p14="http://schemas.microsoft.com/office/powerpoint/2010/main" val="40699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C07642-BEBE-4B29-B194-E65DA8980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C6C07642-BEBE-4B29-B194-E65DA8980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C6C07642-BEBE-4B29-B194-E65DA8980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DC4EF-DF36-41C2-A481-802DA4DB3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8ADC4EF-DF36-41C2-A481-802DA4DB3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8ADC4EF-DF36-41C2-A481-802DA4DB3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1A0496-9727-4346-AA7F-2E2143427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3F1A0496-9727-4346-AA7F-2E2143427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3F1A0496-9727-4346-AA7F-2E2143427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2429B9-770C-44F3-8576-3B62A099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9E2429B9-770C-44F3-8576-3B62A099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9E2429B9-770C-44F3-8576-3B62A099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4093D3-9016-478E-9E45-10E1DB3A1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4093D3-9016-478E-9E45-10E1DB3A1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54093D3-9016-478E-9E45-10E1DB3A1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12EFB9-9E7A-4C05-B4AB-EF3C95BC7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FB12EFB9-9E7A-4C05-B4AB-EF3C95BC7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B12EFB9-9E7A-4C05-B4AB-EF3C95BC7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86D8-1F9A-2948-A4F6-827CF4E3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623" y="1250251"/>
            <a:ext cx="9047755" cy="85021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Customer Backbone - CBB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35E78D3-3181-4CB7-9068-0E576456E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123504"/>
              </p:ext>
            </p:extLst>
          </p:nvPr>
        </p:nvGraphicFramePr>
        <p:xfrm>
          <a:off x="1247894" y="2573079"/>
          <a:ext cx="13633211" cy="567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57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B307204-61B5-4E1A-9360-BEA0A0BF2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3B307204-61B5-4E1A-9360-BEA0A0BF2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dgm id="{3B307204-61B5-4E1A-9360-BEA0A0BF2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820ADD-289B-4680-B648-6C83B7CA2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dgm id="{8D820ADD-289B-4680-B648-6C83B7CA2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8D820ADD-289B-4680-B648-6C83B7CA2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E84002F-B2FF-4525-B856-0D55A2D46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FE84002F-B2FF-4525-B856-0D55A2D46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FE84002F-B2FF-4525-B856-0D55A2D46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CAD44CD-C046-4353-849B-990FBCBC0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>
                                            <p:graphicEl>
                                              <a:dgm id="{7CAD44CD-C046-4353-849B-990FBCBC0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7CAD44CD-C046-4353-849B-990FBCBC0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B1BBA3-FECA-4440-9585-D565447744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dgm id="{E5B1BBA3-FECA-4440-9585-D565447744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E5B1BBA3-FECA-4440-9585-D565447744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8F5D539-EF07-4081-9164-A64C9454A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78F5D539-EF07-4081-9164-A64C9454A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dgm id="{78F5D539-EF07-4081-9164-A64C9454A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491D-7394-264F-A852-2DA190E7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F041C-2556-DB40-B677-B091B139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5B7BF7-8F14-49F0-B3F8-A3ED580993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85FE5-4CCA-3144-884E-9C5C6EE6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56" y="3543079"/>
            <a:ext cx="2627468" cy="43774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  <a:alpha val="14000"/>
              </a:schemeClr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8898F-BDD3-3E42-A8D0-DBCD4063B256}"/>
              </a:ext>
            </a:extLst>
          </p:cNvPr>
          <p:cNvGrpSpPr/>
          <p:nvPr/>
        </p:nvGrpSpPr>
        <p:grpSpPr>
          <a:xfrm>
            <a:off x="7145471" y="2551709"/>
            <a:ext cx="7510885" cy="5574920"/>
            <a:chOff x="5206977" y="869754"/>
            <a:chExt cx="6629205" cy="55880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85E9EF-A47B-5B4D-9795-A9454B13692D}"/>
                </a:ext>
              </a:extLst>
            </p:cNvPr>
            <p:cNvGrpSpPr/>
            <p:nvPr/>
          </p:nvGrpSpPr>
          <p:grpSpPr>
            <a:xfrm>
              <a:off x="5605670" y="869754"/>
              <a:ext cx="6230512" cy="5588017"/>
              <a:chOff x="5645426" y="299911"/>
              <a:chExt cx="6230512" cy="5588017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C2A0829-E2BB-424D-8C57-9038A084D943}"/>
                  </a:ext>
                </a:extLst>
              </p:cNvPr>
              <p:cNvSpPr/>
              <p:nvPr/>
            </p:nvSpPr>
            <p:spPr>
              <a:xfrm>
                <a:off x="5645426" y="838850"/>
                <a:ext cx="6230512" cy="50490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AC7F18-AFDB-9642-ADC8-D33E7B716ECB}"/>
                  </a:ext>
                </a:extLst>
              </p:cNvPr>
              <p:cNvSpPr txBox="1"/>
              <p:nvPr/>
            </p:nvSpPr>
            <p:spPr>
              <a:xfrm>
                <a:off x="7802988" y="299911"/>
                <a:ext cx="1915388" cy="437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59" dirty="0">
                    <a:latin typeface="Lato" panose="020F0502020204030203" pitchFamily="34" charset="77"/>
                  </a:rPr>
                  <a:t>CBB Platform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D42384-C828-8D48-AA19-2C53A8B6D3EC}"/>
                </a:ext>
              </a:extLst>
            </p:cNvPr>
            <p:cNvGrpSpPr/>
            <p:nvPr/>
          </p:nvGrpSpPr>
          <p:grpSpPr>
            <a:xfrm>
              <a:off x="5206977" y="3467417"/>
              <a:ext cx="2503984" cy="1140610"/>
              <a:chOff x="5246733" y="2897574"/>
              <a:chExt cx="2503984" cy="114061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883E96B-DAB4-354B-8F25-ED75C0EDC16D}"/>
                  </a:ext>
                </a:extLst>
              </p:cNvPr>
              <p:cNvSpPr/>
              <p:nvPr/>
            </p:nvSpPr>
            <p:spPr>
              <a:xfrm>
                <a:off x="6237975" y="2897574"/>
                <a:ext cx="1512742" cy="1140610"/>
              </a:xfrm>
              <a:prstGeom prst="roundRect">
                <a:avLst/>
              </a:prstGeom>
              <a:solidFill>
                <a:srgbClr val="FFC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Kafka Streams</a:t>
                </a:r>
              </a:p>
            </p:txBody>
          </p:sp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F7916240-AC4F-C442-AE17-A08D1A81173A}"/>
                  </a:ext>
                </a:extLst>
              </p:cNvPr>
              <p:cNvSpPr/>
              <p:nvPr/>
            </p:nvSpPr>
            <p:spPr>
              <a:xfrm>
                <a:off x="5246733" y="3304413"/>
                <a:ext cx="876131" cy="308617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F8126D-2C50-FD40-BAE2-45346205C540}"/>
              </a:ext>
            </a:extLst>
          </p:cNvPr>
          <p:cNvGrpSpPr/>
          <p:nvPr/>
        </p:nvGrpSpPr>
        <p:grpSpPr>
          <a:xfrm>
            <a:off x="10308273" y="3843992"/>
            <a:ext cx="3938331" cy="696268"/>
            <a:chOff x="8241704" y="1349272"/>
            <a:chExt cx="3286740" cy="63983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5C0B6E5-44C0-314C-BA79-6D4CDA906DB1}"/>
                </a:ext>
              </a:extLst>
            </p:cNvPr>
            <p:cNvSpPr/>
            <p:nvPr/>
          </p:nvSpPr>
          <p:spPr>
            <a:xfrm>
              <a:off x="9126857" y="1349272"/>
              <a:ext cx="2401587" cy="639834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Recommendation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50B61223-A42A-694D-A161-17EA44AD5E96}"/>
                </a:ext>
              </a:extLst>
            </p:cNvPr>
            <p:cNvSpPr/>
            <p:nvPr/>
          </p:nvSpPr>
          <p:spPr>
            <a:xfrm>
              <a:off x="8241704" y="1541455"/>
              <a:ext cx="738143" cy="282042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A835E-44AC-054E-B37E-C6F8B11E7300}"/>
              </a:ext>
            </a:extLst>
          </p:cNvPr>
          <p:cNvGrpSpPr/>
          <p:nvPr/>
        </p:nvGrpSpPr>
        <p:grpSpPr>
          <a:xfrm>
            <a:off x="10308274" y="5044626"/>
            <a:ext cx="3940856" cy="679348"/>
            <a:chOff x="8241705" y="2458702"/>
            <a:chExt cx="3223316" cy="63983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E93A0C8-3E79-FD45-B9B7-933E48E54143}"/>
                </a:ext>
              </a:extLst>
            </p:cNvPr>
            <p:cNvSpPr/>
            <p:nvPr/>
          </p:nvSpPr>
          <p:spPr>
            <a:xfrm>
              <a:off x="9126856" y="2458702"/>
              <a:ext cx="2338165" cy="639834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Personalization</a:t>
              </a: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00979584-BAA1-6845-8CFC-6B3D972C7F3A}"/>
                </a:ext>
              </a:extLst>
            </p:cNvPr>
            <p:cNvSpPr/>
            <p:nvPr/>
          </p:nvSpPr>
          <p:spPr>
            <a:xfrm>
              <a:off x="8241705" y="2694387"/>
              <a:ext cx="723435" cy="289066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8B4C38-D02B-FF4D-B964-150080B9A487}"/>
              </a:ext>
            </a:extLst>
          </p:cNvPr>
          <p:cNvGrpSpPr/>
          <p:nvPr/>
        </p:nvGrpSpPr>
        <p:grpSpPr>
          <a:xfrm>
            <a:off x="10308271" y="6175993"/>
            <a:ext cx="3932776" cy="696268"/>
            <a:chOff x="8250725" y="3712318"/>
            <a:chExt cx="3207879" cy="63983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9F25C57-9506-FA41-88C2-EDB3F2F78BF8}"/>
                </a:ext>
              </a:extLst>
            </p:cNvPr>
            <p:cNvSpPr/>
            <p:nvPr/>
          </p:nvSpPr>
          <p:spPr>
            <a:xfrm>
              <a:off x="9126856" y="3712318"/>
              <a:ext cx="2331748" cy="639834"/>
            </a:xfrm>
            <a:prstGeom prst="roundRect">
              <a:avLst/>
            </a:prstGeom>
            <a:solidFill>
              <a:srgbClr val="FFC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Fraud Detection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DFAA0FB4-E19A-8048-8BB7-A9FF507B69A2}"/>
                </a:ext>
              </a:extLst>
            </p:cNvPr>
            <p:cNvSpPr/>
            <p:nvPr/>
          </p:nvSpPr>
          <p:spPr>
            <a:xfrm>
              <a:off x="8250725" y="3893988"/>
              <a:ext cx="721453" cy="292555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D18133-E425-7046-AC13-3BACC6D1E3A6}"/>
              </a:ext>
            </a:extLst>
          </p:cNvPr>
          <p:cNvGrpSpPr/>
          <p:nvPr/>
        </p:nvGrpSpPr>
        <p:grpSpPr>
          <a:xfrm>
            <a:off x="10308272" y="7338335"/>
            <a:ext cx="3476175" cy="624811"/>
            <a:chOff x="8241704" y="4885788"/>
            <a:chExt cx="2624521" cy="52612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07DD95-7B82-F84D-9BC5-89A53E0E8BEA}"/>
                </a:ext>
              </a:extLst>
            </p:cNvPr>
            <p:cNvSpPr txBox="1"/>
            <p:nvPr/>
          </p:nvSpPr>
          <p:spPr>
            <a:xfrm rot="5400000">
              <a:off x="10322066" y="4867757"/>
              <a:ext cx="526128" cy="562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33" dirty="0"/>
                <a:t>….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F622C6FE-1C8E-B347-89C5-B76E906B9DDD}"/>
                </a:ext>
              </a:extLst>
            </p:cNvPr>
            <p:cNvSpPr/>
            <p:nvPr/>
          </p:nvSpPr>
          <p:spPr>
            <a:xfrm>
              <a:off x="8241704" y="5027896"/>
              <a:ext cx="667785" cy="268077"/>
            </a:xfrm>
            <a:prstGeom prst="rightArrow">
              <a:avLst/>
            </a:prstGeom>
            <a:solidFill>
              <a:srgbClr val="027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59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C2AF20-2CBA-4E49-99C0-D4D1116379AB}"/>
              </a:ext>
            </a:extLst>
          </p:cNvPr>
          <p:cNvGrpSpPr/>
          <p:nvPr/>
        </p:nvGrpSpPr>
        <p:grpSpPr>
          <a:xfrm>
            <a:off x="2451683" y="4990645"/>
            <a:ext cx="4507315" cy="3235264"/>
            <a:chOff x="2451683" y="4990645"/>
            <a:chExt cx="4507315" cy="32352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AE804-F554-BB43-886C-FC3EA86CB2D4}"/>
                </a:ext>
              </a:extLst>
            </p:cNvPr>
            <p:cNvSpPr txBox="1"/>
            <p:nvPr/>
          </p:nvSpPr>
          <p:spPr>
            <a:xfrm>
              <a:off x="5503301" y="6458269"/>
              <a:ext cx="1238078" cy="1069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7" b="1" dirty="0">
                  <a:solidFill>
                    <a:srgbClr val="636C73"/>
                  </a:solidFill>
                  <a:latin typeface="Lato" panose="020F0502020204030203" pitchFamily="34" charset="77"/>
                </a:rPr>
                <a:t>CBB</a:t>
              </a:r>
            </a:p>
            <a:p>
              <a:pPr algn="ctr"/>
              <a:r>
                <a:rPr lang="en-US" sz="2117" b="1" dirty="0">
                  <a:solidFill>
                    <a:srgbClr val="636C73"/>
                  </a:solidFill>
                  <a:latin typeface="Lato" panose="020F0502020204030203" pitchFamily="34" charset="77"/>
                </a:rPr>
                <a:t>Internal </a:t>
              </a:r>
              <a:br>
                <a:rPr lang="en-US" sz="2117" b="1" dirty="0">
                  <a:solidFill>
                    <a:srgbClr val="636C73"/>
                  </a:solidFill>
                  <a:latin typeface="Lato" panose="020F0502020204030203" pitchFamily="34" charset="77"/>
                </a:rPr>
              </a:br>
              <a:r>
                <a:rPr lang="en-US" sz="2117" b="1" dirty="0">
                  <a:solidFill>
                    <a:srgbClr val="636C73"/>
                  </a:solidFill>
                  <a:latin typeface="Lato" panose="020F0502020204030203" pitchFamily="34" charset="77"/>
                </a:rPr>
                <a:t>Kafka 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D0E627-886A-4940-B286-9B196B23BCF6}"/>
                </a:ext>
              </a:extLst>
            </p:cNvPr>
            <p:cNvGrpSpPr/>
            <p:nvPr/>
          </p:nvGrpSpPr>
          <p:grpSpPr>
            <a:xfrm>
              <a:off x="2451683" y="4990645"/>
              <a:ext cx="4507315" cy="3235264"/>
              <a:chOff x="2451683" y="4990645"/>
              <a:chExt cx="4507315" cy="3235264"/>
            </a:xfrm>
          </p:grpSpPr>
          <p:sp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F346BC8A-CDDB-8241-B1C6-6AFF7A798FB4}"/>
                  </a:ext>
                </a:extLst>
              </p:cNvPr>
              <p:cNvSpPr/>
              <p:nvPr/>
            </p:nvSpPr>
            <p:spPr>
              <a:xfrm>
                <a:off x="3945965" y="5618803"/>
                <a:ext cx="990282" cy="317147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1B4852F-EAC8-3E48-A864-96FE89F7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Photocopy trans="5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29297" y="4990645"/>
                <a:ext cx="1629701" cy="164650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6D7F1E4-F52A-644A-B856-C4AB6E8BB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GlowEdges trans="83000" smoothness="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181268">
                <a:off x="2451683" y="7425001"/>
                <a:ext cx="800908" cy="800908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0BF0E66-E9F3-1041-B484-B4D93EA8E936}"/>
              </a:ext>
            </a:extLst>
          </p:cNvPr>
          <p:cNvSpPr txBox="1"/>
          <p:nvPr/>
        </p:nvSpPr>
        <p:spPr>
          <a:xfrm>
            <a:off x="12819799" y="2682917"/>
            <a:ext cx="1567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Partition: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6D3945-5877-3B4E-BC46-D2AFE2D104C7}"/>
              </a:ext>
            </a:extLst>
          </p:cNvPr>
          <p:cNvGrpSpPr/>
          <p:nvPr/>
        </p:nvGrpSpPr>
        <p:grpSpPr>
          <a:xfrm>
            <a:off x="4356723" y="1990714"/>
            <a:ext cx="10751352" cy="5518553"/>
            <a:chOff x="4356723" y="1990714"/>
            <a:chExt cx="10751352" cy="551855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856459-3142-EE4F-82C7-00F6B159B295}"/>
                </a:ext>
              </a:extLst>
            </p:cNvPr>
            <p:cNvGrpSpPr/>
            <p:nvPr/>
          </p:nvGrpSpPr>
          <p:grpSpPr>
            <a:xfrm>
              <a:off x="4356723" y="2472023"/>
              <a:ext cx="10751352" cy="5037244"/>
              <a:chOff x="4356723" y="2472023"/>
              <a:chExt cx="10751352" cy="5037244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CAAFC6C0-ABD3-8F41-ABC3-1E87DD14FB76}"/>
                  </a:ext>
                </a:extLst>
              </p:cNvPr>
              <p:cNvSpPr/>
              <p:nvPr/>
            </p:nvSpPr>
            <p:spPr>
              <a:xfrm>
                <a:off x="8048909" y="2472023"/>
                <a:ext cx="7059166" cy="503724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963AD7D-12EA-D04D-8914-31F85CB4A72F}"/>
                  </a:ext>
                </a:extLst>
              </p:cNvPr>
              <p:cNvGrpSpPr/>
              <p:nvPr/>
            </p:nvGrpSpPr>
            <p:grpSpPr>
              <a:xfrm>
                <a:off x="4356723" y="3972301"/>
                <a:ext cx="6094074" cy="1646502"/>
                <a:chOff x="4356723" y="3972301"/>
                <a:chExt cx="6094074" cy="1646502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B9D56C3-AE53-1A45-8CB9-D8BBA591BA70}"/>
                    </a:ext>
                  </a:extLst>
                </p:cNvPr>
                <p:cNvGrpSpPr/>
                <p:nvPr/>
              </p:nvGrpSpPr>
              <p:grpSpPr>
                <a:xfrm>
                  <a:off x="4356723" y="3972301"/>
                  <a:ext cx="3199507" cy="1646502"/>
                  <a:chOff x="4356723" y="3972301"/>
                  <a:chExt cx="3199507" cy="1646502"/>
                </a:xfrm>
              </p:grpSpPr>
              <p:sp>
                <p:nvSpPr>
                  <p:cNvPr id="7" name="Right Arrow 6">
                    <a:extLst>
                      <a:ext uri="{FF2B5EF4-FFF2-40B4-BE49-F238E27FC236}">
                        <a16:creationId xmlns:a16="http://schemas.microsoft.com/office/drawing/2014/main" id="{DD34E555-8463-9941-8EBF-0A731319A560}"/>
                      </a:ext>
                    </a:extLst>
                  </p:cNvPr>
                  <p:cNvSpPr/>
                  <p:nvPr/>
                </p:nvSpPr>
                <p:spPr>
                  <a:xfrm>
                    <a:off x="4356723" y="4663128"/>
                    <a:ext cx="990282" cy="317147"/>
                  </a:xfrm>
                  <a:prstGeom prst="rightArrow">
                    <a:avLst/>
                  </a:prstGeom>
                  <a:solidFill>
                    <a:srgbClr val="027EC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159" dirty="0"/>
                  </a:p>
                </p:txBody>
              </p:sp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25039C67-C3F4-BD4B-AA26-A86990D49C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>
                            <a14:imgEffect>
                              <a14:artisticPhotocopy trans="55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26529" y="3972301"/>
                    <a:ext cx="1629701" cy="164650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" name="Right Arrow 40">
                  <a:extLst>
                    <a:ext uri="{FF2B5EF4-FFF2-40B4-BE49-F238E27FC236}">
                      <a16:creationId xmlns:a16="http://schemas.microsoft.com/office/drawing/2014/main" id="{9FCF3379-90AE-6A40-A098-7EC844AC92FE}"/>
                    </a:ext>
                  </a:extLst>
                </p:cNvPr>
                <p:cNvSpPr/>
                <p:nvPr/>
              </p:nvSpPr>
              <p:spPr>
                <a:xfrm>
                  <a:off x="7524567" y="4641605"/>
                  <a:ext cx="992656" cy="307894"/>
                </a:xfrm>
                <a:prstGeom prst="rightArrow">
                  <a:avLst/>
                </a:prstGeom>
                <a:solidFill>
                  <a:srgbClr val="027E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 dirty="0"/>
                </a:p>
              </p:txBody>
            </p:sp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5CD7761F-73B8-FC4D-8B99-DD02BDB4B95C}"/>
                    </a:ext>
                  </a:extLst>
                </p:cNvPr>
                <p:cNvSpPr/>
                <p:nvPr/>
              </p:nvSpPr>
              <p:spPr>
                <a:xfrm>
                  <a:off x="8736861" y="4321685"/>
                  <a:ext cx="1713936" cy="1137937"/>
                </a:xfrm>
                <a:prstGeom prst="roundRect">
                  <a:avLst/>
                </a:prstGeom>
                <a:solidFill>
                  <a:srgbClr val="FFC2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Kafka Streams</a:t>
                  </a: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4CF100-7448-7C49-BA04-943E2C0DD261}"/>
                </a:ext>
              </a:extLst>
            </p:cNvPr>
            <p:cNvSpPr txBox="1"/>
            <p:nvPr/>
          </p:nvSpPr>
          <p:spPr>
            <a:xfrm>
              <a:off x="13000515" y="1990714"/>
              <a:ext cx="1567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ato" panose="020F0502020204030203" pitchFamily="34" charset="77"/>
                </a:rPr>
                <a:t>Partition: 1</a:t>
              </a: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FBEE91D9-0492-1B4A-B05E-6C8B25ADC5E7}"/>
              </a:ext>
            </a:extLst>
          </p:cNvPr>
          <p:cNvSpPr txBox="1">
            <a:spLocks/>
          </p:cNvSpPr>
          <p:nvPr/>
        </p:nvSpPr>
        <p:spPr>
          <a:xfrm>
            <a:off x="4936247" y="938093"/>
            <a:ext cx="6256506" cy="1753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0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Bogle" panose="020B0503020203060203" pitchFamily="34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CBB Data Pipeline</a:t>
            </a:r>
          </a:p>
        </p:txBody>
      </p:sp>
    </p:spTree>
    <p:extLst>
      <p:ext uri="{BB962C8B-B14F-4D97-AF65-F5344CB8AC3E}">
        <p14:creationId xmlns:p14="http://schemas.microsoft.com/office/powerpoint/2010/main" val="2291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8707-C4B2-4D4C-B673-84C3DF15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31" y="969366"/>
            <a:ext cx="8649176" cy="134492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en-US" sz="6000" dirty="0">
                <a:solidFill>
                  <a:srgbClr val="2F2951"/>
                </a:solidFill>
                <a:latin typeface="+mn-lt"/>
                <a:ea typeface="+mn-ea"/>
                <a:cs typeface="+mn-cs"/>
              </a:rPr>
              <a:t>                </a:t>
            </a:r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Streams?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744370-3EEA-4B27-920F-0FF32BD36E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878895"/>
              </p:ext>
            </p:extLst>
          </p:nvPr>
        </p:nvGraphicFramePr>
        <p:xfrm>
          <a:off x="816531" y="2314289"/>
          <a:ext cx="5164642" cy="575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C2E49AB-8125-4489-844B-7E9CFC987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1815010"/>
              </p:ext>
            </p:extLst>
          </p:nvPr>
        </p:nvGraphicFramePr>
        <p:xfrm>
          <a:off x="9465707" y="2314289"/>
          <a:ext cx="4727813" cy="323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7AC81D2-452B-4794-A4C2-03136AE4DF3E}"/>
              </a:ext>
            </a:extLst>
          </p:cNvPr>
          <p:cNvSpPr/>
          <p:nvPr/>
        </p:nvSpPr>
        <p:spPr>
          <a:xfrm>
            <a:off x="9465707" y="1117974"/>
            <a:ext cx="658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27EC3"/>
                </a:solidFill>
              </a:rPr>
              <a:t>Other alternatives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78614-F605-425A-93CE-23F12D6F1A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2033" y="886907"/>
            <a:ext cx="2855620" cy="136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A9F2E-CF61-4F72-83D5-BA1DE81936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68158" y="6481408"/>
            <a:ext cx="2760842" cy="20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Graphic spid="5" grpId="1">
        <p:bldAsOne/>
      </p:bldGraphic>
      <p:bldGraphic spid="7" grpId="0">
        <p:bldAsOne/>
      </p:bldGraphic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Title 1"/>
          <p:cNvSpPr>
            <a:spLocks noGrp="1"/>
          </p:cNvSpPr>
          <p:nvPr>
            <p:ph type="title"/>
          </p:nvPr>
        </p:nvSpPr>
        <p:spPr>
          <a:xfrm>
            <a:off x="2855852" y="1078012"/>
            <a:ext cx="10729291" cy="1773924"/>
          </a:xfrm>
        </p:spPr>
        <p:txBody>
          <a:bodyPr/>
          <a:lstStyle/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Multitenancy: the challenges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560C22-42F6-41B4-8B40-6AD69A4E751A}"/>
              </a:ext>
            </a:extLst>
          </p:cNvPr>
          <p:cNvGrpSpPr/>
          <p:nvPr/>
        </p:nvGrpSpPr>
        <p:grpSpPr>
          <a:xfrm>
            <a:off x="1934523" y="2313709"/>
            <a:ext cx="12259954" cy="5258073"/>
            <a:chOff x="1781360" y="2125597"/>
            <a:chExt cx="8144959" cy="34586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547FE0-D006-4A6E-872C-D8897B6EF21F}"/>
                </a:ext>
              </a:extLst>
            </p:cNvPr>
            <p:cNvGrpSpPr/>
            <p:nvPr/>
          </p:nvGrpSpPr>
          <p:grpSpPr>
            <a:xfrm>
              <a:off x="1781360" y="2125597"/>
              <a:ext cx="8144959" cy="3458633"/>
              <a:chOff x="2634801" y="1840230"/>
              <a:chExt cx="7218736" cy="3315123"/>
            </a:xfrm>
          </p:grpSpPr>
          <p:sp>
            <p:nvSpPr>
              <p:cNvPr id="61" name="Rectangle 13"/>
              <p:cNvSpPr/>
              <p:nvPr/>
            </p:nvSpPr>
            <p:spPr>
              <a:xfrm rot="12691956">
                <a:off x="7660581" y="3033663"/>
                <a:ext cx="1173179" cy="1344110"/>
              </a:xfrm>
              <a:custGeom>
                <a:avLst/>
                <a:gdLst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7923" h="1102580">
                    <a:moveTo>
                      <a:pt x="0" y="0"/>
                    </a:moveTo>
                    <a:cubicBezTo>
                      <a:pt x="801540" y="212142"/>
                      <a:pt x="1156851" y="160934"/>
                      <a:pt x="1877923" y="0"/>
                    </a:cubicBezTo>
                    <a:lnTo>
                      <a:pt x="1877923" y="1102580"/>
                    </a:lnTo>
                    <a:cubicBezTo>
                      <a:pt x="1193427" y="883124"/>
                      <a:pt x="625974" y="912385"/>
                      <a:pt x="0" y="110258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7625" tIns="47625" rIns="47625" bIns="47625" rtlCol="0" anchor="ctr">
                <a:noAutofit/>
              </a:bodyPr>
              <a:lstStyle/>
              <a:p>
                <a:pPr algn="ctr"/>
                <a:endParaRPr lang="en-US" sz="1852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13"/>
              <p:cNvSpPr/>
              <p:nvPr/>
            </p:nvSpPr>
            <p:spPr>
              <a:xfrm rot="9073758">
                <a:off x="5915099" y="2971874"/>
                <a:ext cx="1224381" cy="1402772"/>
              </a:xfrm>
              <a:custGeom>
                <a:avLst/>
                <a:gdLst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7923" h="1102580">
                    <a:moveTo>
                      <a:pt x="0" y="0"/>
                    </a:moveTo>
                    <a:cubicBezTo>
                      <a:pt x="801540" y="212142"/>
                      <a:pt x="1156851" y="160934"/>
                      <a:pt x="1877923" y="0"/>
                    </a:cubicBezTo>
                    <a:lnTo>
                      <a:pt x="1877923" y="1102580"/>
                    </a:lnTo>
                    <a:cubicBezTo>
                      <a:pt x="1193427" y="883124"/>
                      <a:pt x="625974" y="912385"/>
                      <a:pt x="0" y="110258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7625" tIns="47625" rIns="47625" bIns="47625" rtlCol="0" anchor="ctr">
                <a:noAutofit/>
              </a:bodyPr>
              <a:lstStyle/>
              <a:p>
                <a:pPr algn="ctr"/>
                <a:endParaRPr lang="en-US" sz="1852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13"/>
              <p:cNvSpPr/>
              <p:nvPr/>
            </p:nvSpPr>
            <p:spPr>
              <a:xfrm rot="2024838">
                <a:off x="4000039" y="2840262"/>
                <a:ext cx="1611666" cy="1659646"/>
              </a:xfrm>
              <a:custGeom>
                <a:avLst/>
                <a:gdLst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  <a:gd name="connsiteX0" fmla="*/ 0 w 1877923"/>
                  <a:gd name="connsiteY0" fmla="*/ 0 h 1102580"/>
                  <a:gd name="connsiteX1" fmla="*/ 1877923 w 1877923"/>
                  <a:gd name="connsiteY1" fmla="*/ 0 h 1102580"/>
                  <a:gd name="connsiteX2" fmla="*/ 1877923 w 1877923"/>
                  <a:gd name="connsiteY2" fmla="*/ 1102580 h 1102580"/>
                  <a:gd name="connsiteX3" fmla="*/ 0 w 1877923"/>
                  <a:gd name="connsiteY3" fmla="*/ 1102580 h 1102580"/>
                  <a:gd name="connsiteX4" fmla="*/ 0 w 1877923"/>
                  <a:gd name="connsiteY4" fmla="*/ 0 h 110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7923" h="1102580">
                    <a:moveTo>
                      <a:pt x="0" y="0"/>
                    </a:moveTo>
                    <a:cubicBezTo>
                      <a:pt x="801540" y="212142"/>
                      <a:pt x="1156851" y="160934"/>
                      <a:pt x="1877923" y="0"/>
                    </a:cubicBezTo>
                    <a:lnTo>
                      <a:pt x="1877923" y="1102580"/>
                    </a:lnTo>
                    <a:cubicBezTo>
                      <a:pt x="1193427" y="883124"/>
                      <a:pt x="625974" y="912385"/>
                      <a:pt x="0" y="110258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7625" tIns="47625" rIns="47625" bIns="47625" rtlCol="0" anchor="ctr">
                <a:noAutofit/>
              </a:bodyPr>
              <a:lstStyle/>
              <a:p>
                <a:pPr algn="ctr"/>
                <a:endParaRPr lang="en-US" sz="1852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6518127" y="2236290"/>
                <a:ext cx="1837508" cy="1836594"/>
              </a:xfrm>
              <a:prstGeom prst="ellipse">
                <a:avLst/>
              </a:prstGeom>
              <a:solidFill>
                <a:srgbClr val="FFC22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0968" tIns="120968" rIns="120968" bIns="120968" rtlCol="0" anchor="ctr">
                <a:noAutofit/>
              </a:bodyPr>
              <a:lstStyle/>
              <a:p>
                <a:pPr algn="ctr"/>
                <a:endParaRPr lang="en-US" sz="1852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634801" y="1840230"/>
                <a:ext cx="2241396" cy="2241396"/>
              </a:xfrm>
              <a:prstGeom prst="ellipse">
                <a:avLst/>
              </a:prstGeom>
              <a:solidFill>
                <a:srgbClr val="FFC22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0968" tIns="120968" rIns="120968" bIns="120968" rtlCol="0" anchor="ctr">
                <a:noAutofit/>
              </a:bodyPr>
              <a:lstStyle/>
              <a:p>
                <a:pPr algn="ctr"/>
                <a:endParaRPr lang="en-US" sz="1852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4689562" y="3199234"/>
                <a:ext cx="1957093" cy="1956119"/>
              </a:xfrm>
              <a:prstGeom prst="ellipse">
                <a:avLst/>
              </a:prstGeom>
              <a:solidFill>
                <a:srgbClr val="62B5E5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0968" tIns="120968" rIns="120968" bIns="120968" rtlCol="0" anchor="ctr">
                <a:noAutofit/>
              </a:bodyPr>
              <a:lstStyle/>
              <a:p>
                <a:pPr algn="ctr"/>
                <a:endParaRPr lang="en-US" sz="1852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44046" y="2633509"/>
                <a:ext cx="1426473" cy="69857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spcAft>
                    <a:spcPts val="794"/>
                  </a:spcAft>
                </a:pPr>
                <a:r>
                  <a:rPr lang="en-US" sz="2400" b="1" dirty="0"/>
                  <a:t>Sequential execution of tenant models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902992" y="2315875"/>
                <a:ext cx="631825" cy="642783"/>
              </a:xfrm>
              <a:prstGeom prst="rect">
                <a:avLst/>
              </a:prstGeom>
              <a:noFill/>
            </p:spPr>
            <p:txBody>
              <a:bodyPr wrap="square" lIns="47625" tIns="47625" rIns="47625" bIns="47625" rtlCol="0" anchor="ctr" anchorCtr="0">
                <a:spAutoFit/>
              </a:bodyPr>
              <a:lstStyle/>
              <a:p>
                <a:r>
                  <a:rPr lang="en-US" sz="6000" dirty="0"/>
                  <a:t>1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3255999" y="2236290"/>
                <a:ext cx="0" cy="1449276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Rectangle 69"/>
              <p:cNvSpPr/>
              <p:nvPr/>
            </p:nvSpPr>
            <p:spPr>
              <a:xfrm>
                <a:off x="5419734" y="3790071"/>
                <a:ext cx="1236660" cy="93142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spcAft>
                    <a:spcPts val="794"/>
                  </a:spcAft>
                </a:pPr>
                <a:r>
                  <a:rPr lang="en-US" sz="2400" b="1" dirty="0"/>
                  <a:t>Any corrupt model can bring down the JVM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958387" y="3505288"/>
                <a:ext cx="568151" cy="642783"/>
              </a:xfrm>
              <a:prstGeom prst="rect">
                <a:avLst/>
              </a:prstGeom>
              <a:noFill/>
            </p:spPr>
            <p:txBody>
              <a:bodyPr wrap="square" lIns="47625" tIns="47625" rIns="47625" bIns="47625" rtlCol="0" anchor="ctr" anchorCtr="0">
                <a:spAutoFit/>
              </a:bodyPr>
              <a:lstStyle/>
              <a:p>
                <a:r>
                  <a:rPr lang="en-US" sz="6000" dirty="0"/>
                  <a:t>2</a:t>
                </a: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5324503" y="3452654"/>
                <a:ext cx="0" cy="1449276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Rectangle 72"/>
              <p:cNvSpPr/>
              <p:nvPr/>
            </p:nvSpPr>
            <p:spPr>
              <a:xfrm>
                <a:off x="7186950" y="2698542"/>
                <a:ext cx="974395" cy="93142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spcAft>
                    <a:spcPts val="794"/>
                  </a:spcAft>
                </a:pPr>
                <a:r>
                  <a:rPr lang="en-US" sz="2400" b="1" dirty="0"/>
                  <a:t>Any model upgrade requires JVM restart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750694" y="2613622"/>
                <a:ext cx="507633" cy="642783"/>
              </a:xfrm>
              <a:prstGeom prst="rect">
                <a:avLst/>
              </a:prstGeom>
              <a:noFill/>
            </p:spPr>
            <p:txBody>
              <a:bodyPr wrap="square" lIns="47625" tIns="47625" rIns="47625" bIns="47625" rtlCol="0" anchor="ctr" anchorCtr="0">
                <a:spAutoFit/>
              </a:bodyPr>
              <a:lstStyle/>
              <a:p>
                <a:r>
                  <a:rPr lang="en-US" sz="6000" dirty="0"/>
                  <a:t>3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7129810" y="2521723"/>
                <a:ext cx="0" cy="1355021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8153193" y="3386355"/>
                <a:ext cx="1700344" cy="1564511"/>
              </a:xfrm>
              <a:prstGeom prst="ellipse">
                <a:avLst/>
              </a:prstGeom>
              <a:solidFill>
                <a:srgbClr val="62B5E5"/>
              </a:solidFill>
              <a:ln w="6350">
                <a:solidFill>
                  <a:srgbClr val="62B5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0968" tIns="120968" rIns="120968" bIns="120968" rtlCol="0" anchor="ctr">
                <a:noAutofit/>
              </a:bodyPr>
              <a:lstStyle/>
              <a:p>
                <a:pPr algn="ctr"/>
                <a:endParaRPr lang="en-US" sz="1852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795893" y="3895899"/>
                <a:ext cx="986939" cy="46571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spcAft>
                    <a:spcPts val="794"/>
                  </a:spcAft>
                </a:pPr>
                <a:r>
                  <a:rPr lang="en-US" sz="2400" b="1" dirty="0"/>
                  <a:t>Client Isolation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8335692" y="3597545"/>
                <a:ext cx="525057" cy="642783"/>
              </a:xfrm>
              <a:prstGeom prst="rect">
                <a:avLst/>
              </a:prstGeom>
              <a:noFill/>
            </p:spPr>
            <p:txBody>
              <a:bodyPr wrap="square" lIns="47625" tIns="47625" rIns="47625" bIns="47625" rtlCol="0" anchor="ctr" anchorCtr="0">
                <a:spAutoFit/>
              </a:bodyPr>
              <a:lstStyle/>
              <a:p>
                <a:r>
                  <a:rPr lang="en-US" sz="6000" dirty="0"/>
                  <a:t>4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8746791" y="3674583"/>
                <a:ext cx="0" cy="971461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General_Fill_9">
              <a:extLst>
                <a:ext uri="{FF2B5EF4-FFF2-40B4-BE49-F238E27FC236}">
                  <a16:creationId xmlns:a16="http://schemas.microsoft.com/office/drawing/2014/main" id="{CAD1B345-BB36-4C59-BE58-61E2C6A2228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973466" y="3278651"/>
              <a:ext cx="444500" cy="44450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149 w 512"/>
                <a:gd name="T11" fmla="*/ 362 h 512"/>
                <a:gd name="T12" fmla="*/ 128 w 512"/>
                <a:gd name="T13" fmla="*/ 362 h 512"/>
                <a:gd name="T14" fmla="*/ 117 w 512"/>
                <a:gd name="T15" fmla="*/ 352 h 512"/>
                <a:gd name="T16" fmla="*/ 128 w 512"/>
                <a:gd name="T17" fmla="*/ 341 h 512"/>
                <a:gd name="T18" fmla="*/ 149 w 512"/>
                <a:gd name="T19" fmla="*/ 341 h 512"/>
                <a:gd name="T20" fmla="*/ 160 w 512"/>
                <a:gd name="T21" fmla="*/ 352 h 512"/>
                <a:gd name="T22" fmla="*/ 149 w 512"/>
                <a:gd name="T23" fmla="*/ 362 h 512"/>
                <a:gd name="T24" fmla="*/ 149 w 512"/>
                <a:gd name="T25" fmla="*/ 298 h 512"/>
                <a:gd name="T26" fmla="*/ 128 w 512"/>
                <a:gd name="T27" fmla="*/ 298 h 512"/>
                <a:gd name="T28" fmla="*/ 117 w 512"/>
                <a:gd name="T29" fmla="*/ 288 h 512"/>
                <a:gd name="T30" fmla="*/ 128 w 512"/>
                <a:gd name="T31" fmla="*/ 277 h 512"/>
                <a:gd name="T32" fmla="*/ 149 w 512"/>
                <a:gd name="T33" fmla="*/ 277 h 512"/>
                <a:gd name="T34" fmla="*/ 160 w 512"/>
                <a:gd name="T35" fmla="*/ 288 h 512"/>
                <a:gd name="T36" fmla="*/ 149 w 512"/>
                <a:gd name="T37" fmla="*/ 298 h 512"/>
                <a:gd name="T38" fmla="*/ 149 w 512"/>
                <a:gd name="T39" fmla="*/ 234 h 512"/>
                <a:gd name="T40" fmla="*/ 128 w 512"/>
                <a:gd name="T41" fmla="*/ 234 h 512"/>
                <a:gd name="T42" fmla="*/ 117 w 512"/>
                <a:gd name="T43" fmla="*/ 224 h 512"/>
                <a:gd name="T44" fmla="*/ 128 w 512"/>
                <a:gd name="T45" fmla="*/ 213 h 512"/>
                <a:gd name="T46" fmla="*/ 149 w 512"/>
                <a:gd name="T47" fmla="*/ 213 h 512"/>
                <a:gd name="T48" fmla="*/ 160 w 512"/>
                <a:gd name="T49" fmla="*/ 224 h 512"/>
                <a:gd name="T50" fmla="*/ 149 w 512"/>
                <a:gd name="T51" fmla="*/ 234 h 512"/>
                <a:gd name="T52" fmla="*/ 149 w 512"/>
                <a:gd name="T53" fmla="*/ 170 h 512"/>
                <a:gd name="T54" fmla="*/ 128 w 512"/>
                <a:gd name="T55" fmla="*/ 170 h 512"/>
                <a:gd name="T56" fmla="*/ 117 w 512"/>
                <a:gd name="T57" fmla="*/ 160 h 512"/>
                <a:gd name="T58" fmla="*/ 128 w 512"/>
                <a:gd name="T59" fmla="*/ 149 h 512"/>
                <a:gd name="T60" fmla="*/ 149 w 512"/>
                <a:gd name="T61" fmla="*/ 149 h 512"/>
                <a:gd name="T62" fmla="*/ 160 w 512"/>
                <a:gd name="T63" fmla="*/ 160 h 512"/>
                <a:gd name="T64" fmla="*/ 149 w 512"/>
                <a:gd name="T65" fmla="*/ 170 h 512"/>
                <a:gd name="T66" fmla="*/ 384 w 512"/>
                <a:gd name="T67" fmla="*/ 362 h 512"/>
                <a:gd name="T68" fmla="*/ 202 w 512"/>
                <a:gd name="T69" fmla="*/ 362 h 512"/>
                <a:gd name="T70" fmla="*/ 192 w 512"/>
                <a:gd name="T71" fmla="*/ 352 h 512"/>
                <a:gd name="T72" fmla="*/ 202 w 512"/>
                <a:gd name="T73" fmla="*/ 341 h 512"/>
                <a:gd name="T74" fmla="*/ 384 w 512"/>
                <a:gd name="T75" fmla="*/ 341 h 512"/>
                <a:gd name="T76" fmla="*/ 394 w 512"/>
                <a:gd name="T77" fmla="*/ 352 h 512"/>
                <a:gd name="T78" fmla="*/ 384 w 512"/>
                <a:gd name="T79" fmla="*/ 362 h 512"/>
                <a:gd name="T80" fmla="*/ 384 w 512"/>
                <a:gd name="T81" fmla="*/ 298 h 512"/>
                <a:gd name="T82" fmla="*/ 202 w 512"/>
                <a:gd name="T83" fmla="*/ 298 h 512"/>
                <a:gd name="T84" fmla="*/ 192 w 512"/>
                <a:gd name="T85" fmla="*/ 288 h 512"/>
                <a:gd name="T86" fmla="*/ 202 w 512"/>
                <a:gd name="T87" fmla="*/ 277 h 512"/>
                <a:gd name="T88" fmla="*/ 384 w 512"/>
                <a:gd name="T89" fmla="*/ 277 h 512"/>
                <a:gd name="T90" fmla="*/ 394 w 512"/>
                <a:gd name="T91" fmla="*/ 288 h 512"/>
                <a:gd name="T92" fmla="*/ 384 w 512"/>
                <a:gd name="T93" fmla="*/ 298 h 512"/>
                <a:gd name="T94" fmla="*/ 384 w 512"/>
                <a:gd name="T95" fmla="*/ 234 h 512"/>
                <a:gd name="T96" fmla="*/ 202 w 512"/>
                <a:gd name="T97" fmla="*/ 234 h 512"/>
                <a:gd name="T98" fmla="*/ 192 w 512"/>
                <a:gd name="T99" fmla="*/ 224 h 512"/>
                <a:gd name="T100" fmla="*/ 202 w 512"/>
                <a:gd name="T101" fmla="*/ 213 h 512"/>
                <a:gd name="T102" fmla="*/ 384 w 512"/>
                <a:gd name="T103" fmla="*/ 213 h 512"/>
                <a:gd name="T104" fmla="*/ 394 w 512"/>
                <a:gd name="T105" fmla="*/ 224 h 512"/>
                <a:gd name="T106" fmla="*/ 384 w 512"/>
                <a:gd name="T107" fmla="*/ 234 h 512"/>
                <a:gd name="T108" fmla="*/ 384 w 512"/>
                <a:gd name="T109" fmla="*/ 170 h 512"/>
                <a:gd name="T110" fmla="*/ 202 w 512"/>
                <a:gd name="T111" fmla="*/ 170 h 512"/>
                <a:gd name="T112" fmla="*/ 192 w 512"/>
                <a:gd name="T113" fmla="*/ 160 h 512"/>
                <a:gd name="T114" fmla="*/ 202 w 512"/>
                <a:gd name="T115" fmla="*/ 149 h 512"/>
                <a:gd name="T116" fmla="*/ 384 w 512"/>
                <a:gd name="T117" fmla="*/ 149 h 512"/>
                <a:gd name="T118" fmla="*/ 394 w 512"/>
                <a:gd name="T119" fmla="*/ 160 h 512"/>
                <a:gd name="T120" fmla="*/ 384 w 512"/>
                <a:gd name="T121" fmla="*/ 1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149" y="362"/>
                  </a:moveTo>
                  <a:cubicBezTo>
                    <a:pt x="128" y="362"/>
                    <a:pt x="128" y="362"/>
                    <a:pt x="128" y="362"/>
                  </a:cubicBezTo>
                  <a:cubicBezTo>
                    <a:pt x="122" y="362"/>
                    <a:pt x="117" y="358"/>
                    <a:pt x="117" y="352"/>
                  </a:cubicBezTo>
                  <a:cubicBezTo>
                    <a:pt x="117" y="346"/>
                    <a:pt x="122" y="341"/>
                    <a:pt x="128" y="341"/>
                  </a:cubicBezTo>
                  <a:cubicBezTo>
                    <a:pt x="149" y="341"/>
                    <a:pt x="149" y="341"/>
                    <a:pt x="149" y="341"/>
                  </a:cubicBezTo>
                  <a:cubicBezTo>
                    <a:pt x="155" y="341"/>
                    <a:pt x="160" y="346"/>
                    <a:pt x="160" y="352"/>
                  </a:cubicBezTo>
                  <a:cubicBezTo>
                    <a:pt x="160" y="358"/>
                    <a:pt x="155" y="362"/>
                    <a:pt x="149" y="362"/>
                  </a:cubicBezTo>
                  <a:close/>
                  <a:moveTo>
                    <a:pt x="149" y="298"/>
                  </a:moveTo>
                  <a:cubicBezTo>
                    <a:pt x="128" y="298"/>
                    <a:pt x="128" y="298"/>
                    <a:pt x="128" y="298"/>
                  </a:cubicBezTo>
                  <a:cubicBezTo>
                    <a:pt x="122" y="298"/>
                    <a:pt x="117" y="294"/>
                    <a:pt x="117" y="288"/>
                  </a:cubicBezTo>
                  <a:cubicBezTo>
                    <a:pt x="117" y="282"/>
                    <a:pt x="122" y="277"/>
                    <a:pt x="128" y="277"/>
                  </a:cubicBezTo>
                  <a:cubicBezTo>
                    <a:pt x="149" y="277"/>
                    <a:pt x="149" y="277"/>
                    <a:pt x="149" y="277"/>
                  </a:cubicBezTo>
                  <a:cubicBezTo>
                    <a:pt x="155" y="277"/>
                    <a:pt x="160" y="282"/>
                    <a:pt x="160" y="288"/>
                  </a:cubicBezTo>
                  <a:cubicBezTo>
                    <a:pt x="160" y="294"/>
                    <a:pt x="155" y="298"/>
                    <a:pt x="149" y="298"/>
                  </a:cubicBezTo>
                  <a:close/>
                  <a:moveTo>
                    <a:pt x="149" y="234"/>
                  </a:moveTo>
                  <a:cubicBezTo>
                    <a:pt x="128" y="234"/>
                    <a:pt x="128" y="234"/>
                    <a:pt x="128" y="234"/>
                  </a:cubicBezTo>
                  <a:cubicBezTo>
                    <a:pt x="122" y="234"/>
                    <a:pt x="117" y="230"/>
                    <a:pt x="117" y="224"/>
                  </a:cubicBezTo>
                  <a:cubicBezTo>
                    <a:pt x="117" y="218"/>
                    <a:pt x="122" y="213"/>
                    <a:pt x="128" y="213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55" y="213"/>
                    <a:pt x="160" y="218"/>
                    <a:pt x="160" y="224"/>
                  </a:cubicBezTo>
                  <a:cubicBezTo>
                    <a:pt x="160" y="230"/>
                    <a:pt x="155" y="234"/>
                    <a:pt x="149" y="234"/>
                  </a:cubicBezTo>
                  <a:close/>
                  <a:moveTo>
                    <a:pt x="149" y="170"/>
                  </a:moveTo>
                  <a:cubicBezTo>
                    <a:pt x="128" y="170"/>
                    <a:pt x="128" y="170"/>
                    <a:pt x="128" y="170"/>
                  </a:cubicBezTo>
                  <a:cubicBezTo>
                    <a:pt x="122" y="170"/>
                    <a:pt x="117" y="166"/>
                    <a:pt x="117" y="160"/>
                  </a:cubicBezTo>
                  <a:cubicBezTo>
                    <a:pt x="117" y="154"/>
                    <a:pt x="122" y="149"/>
                    <a:pt x="128" y="149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55" y="149"/>
                    <a:pt x="160" y="154"/>
                    <a:pt x="160" y="160"/>
                  </a:cubicBezTo>
                  <a:cubicBezTo>
                    <a:pt x="160" y="166"/>
                    <a:pt x="155" y="170"/>
                    <a:pt x="149" y="170"/>
                  </a:cubicBezTo>
                  <a:close/>
                  <a:moveTo>
                    <a:pt x="384" y="362"/>
                  </a:moveTo>
                  <a:cubicBezTo>
                    <a:pt x="202" y="362"/>
                    <a:pt x="202" y="362"/>
                    <a:pt x="202" y="362"/>
                  </a:cubicBezTo>
                  <a:cubicBezTo>
                    <a:pt x="196" y="362"/>
                    <a:pt x="192" y="358"/>
                    <a:pt x="192" y="352"/>
                  </a:cubicBezTo>
                  <a:cubicBezTo>
                    <a:pt x="192" y="346"/>
                    <a:pt x="196" y="341"/>
                    <a:pt x="202" y="341"/>
                  </a:cubicBezTo>
                  <a:cubicBezTo>
                    <a:pt x="384" y="341"/>
                    <a:pt x="384" y="341"/>
                    <a:pt x="384" y="341"/>
                  </a:cubicBezTo>
                  <a:cubicBezTo>
                    <a:pt x="390" y="341"/>
                    <a:pt x="394" y="346"/>
                    <a:pt x="394" y="352"/>
                  </a:cubicBezTo>
                  <a:cubicBezTo>
                    <a:pt x="394" y="358"/>
                    <a:pt x="390" y="362"/>
                    <a:pt x="384" y="362"/>
                  </a:cubicBezTo>
                  <a:close/>
                  <a:moveTo>
                    <a:pt x="384" y="298"/>
                  </a:moveTo>
                  <a:cubicBezTo>
                    <a:pt x="202" y="298"/>
                    <a:pt x="202" y="298"/>
                    <a:pt x="202" y="298"/>
                  </a:cubicBezTo>
                  <a:cubicBezTo>
                    <a:pt x="196" y="298"/>
                    <a:pt x="192" y="294"/>
                    <a:pt x="192" y="288"/>
                  </a:cubicBezTo>
                  <a:cubicBezTo>
                    <a:pt x="192" y="282"/>
                    <a:pt x="196" y="277"/>
                    <a:pt x="202" y="277"/>
                  </a:cubicBezTo>
                  <a:cubicBezTo>
                    <a:pt x="384" y="277"/>
                    <a:pt x="384" y="277"/>
                    <a:pt x="384" y="277"/>
                  </a:cubicBezTo>
                  <a:cubicBezTo>
                    <a:pt x="390" y="277"/>
                    <a:pt x="394" y="282"/>
                    <a:pt x="394" y="288"/>
                  </a:cubicBezTo>
                  <a:cubicBezTo>
                    <a:pt x="394" y="294"/>
                    <a:pt x="390" y="298"/>
                    <a:pt x="384" y="298"/>
                  </a:cubicBezTo>
                  <a:close/>
                  <a:moveTo>
                    <a:pt x="384" y="234"/>
                  </a:moveTo>
                  <a:cubicBezTo>
                    <a:pt x="202" y="234"/>
                    <a:pt x="202" y="234"/>
                    <a:pt x="202" y="234"/>
                  </a:cubicBezTo>
                  <a:cubicBezTo>
                    <a:pt x="196" y="234"/>
                    <a:pt x="192" y="230"/>
                    <a:pt x="192" y="224"/>
                  </a:cubicBezTo>
                  <a:cubicBezTo>
                    <a:pt x="192" y="218"/>
                    <a:pt x="196" y="213"/>
                    <a:pt x="202" y="213"/>
                  </a:cubicBezTo>
                  <a:cubicBezTo>
                    <a:pt x="384" y="213"/>
                    <a:pt x="384" y="213"/>
                    <a:pt x="384" y="213"/>
                  </a:cubicBezTo>
                  <a:cubicBezTo>
                    <a:pt x="390" y="213"/>
                    <a:pt x="394" y="218"/>
                    <a:pt x="394" y="224"/>
                  </a:cubicBezTo>
                  <a:cubicBezTo>
                    <a:pt x="394" y="230"/>
                    <a:pt x="390" y="234"/>
                    <a:pt x="384" y="234"/>
                  </a:cubicBezTo>
                  <a:close/>
                  <a:moveTo>
                    <a:pt x="384" y="170"/>
                  </a:moveTo>
                  <a:cubicBezTo>
                    <a:pt x="202" y="170"/>
                    <a:pt x="202" y="170"/>
                    <a:pt x="202" y="170"/>
                  </a:cubicBezTo>
                  <a:cubicBezTo>
                    <a:pt x="196" y="170"/>
                    <a:pt x="192" y="166"/>
                    <a:pt x="192" y="160"/>
                  </a:cubicBezTo>
                  <a:cubicBezTo>
                    <a:pt x="192" y="154"/>
                    <a:pt x="196" y="149"/>
                    <a:pt x="202" y="149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90" y="149"/>
                    <a:pt x="394" y="154"/>
                    <a:pt x="394" y="160"/>
                  </a:cubicBezTo>
                  <a:cubicBezTo>
                    <a:pt x="394" y="166"/>
                    <a:pt x="390" y="170"/>
                    <a:pt x="384" y="170"/>
                  </a:cubicBezTo>
                  <a:close/>
                </a:path>
              </a:pathLst>
            </a:custGeom>
            <a:solidFill>
              <a:srgbClr val="027EC3"/>
            </a:solidFill>
            <a:ln>
              <a:noFill/>
            </a:ln>
          </p:spPr>
          <p:txBody>
            <a:bodyPr vert="horz" wrap="square" lIns="120968" tIns="60484" rIns="120968" bIns="60484" numCol="1" anchor="t" anchorCtr="0" compatLnSpc="1">
              <a:prstTxWarp prst="textNoShape">
                <a:avLst/>
              </a:prstTxWarp>
            </a:bodyPr>
            <a:lstStyle/>
            <a:p>
              <a:endParaRPr lang="en-US" sz="1587" dirty="0"/>
            </a:p>
          </p:txBody>
        </p:sp>
        <p:sp>
          <p:nvSpPr>
            <p:cNvPr id="40" name="General_Fill_4">
              <a:extLst>
                <a:ext uri="{FF2B5EF4-FFF2-40B4-BE49-F238E27FC236}">
                  <a16:creationId xmlns:a16="http://schemas.microsoft.com/office/drawing/2014/main" id="{EC2CFBE3-47E3-49F0-9EEC-E50AF52151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349697" y="4533343"/>
              <a:ext cx="444500" cy="44450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81 w 512"/>
                <a:gd name="T11" fmla="*/ 365 h 512"/>
                <a:gd name="T12" fmla="*/ 381 w 512"/>
                <a:gd name="T13" fmla="*/ 381 h 512"/>
                <a:gd name="T14" fmla="*/ 373 w 512"/>
                <a:gd name="T15" fmla="*/ 384 h 512"/>
                <a:gd name="T16" fmla="*/ 365 w 512"/>
                <a:gd name="T17" fmla="*/ 381 h 512"/>
                <a:gd name="T18" fmla="*/ 256 w 512"/>
                <a:gd name="T19" fmla="*/ 271 h 512"/>
                <a:gd name="T20" fmla="*/ 146 w 512"/>
                <a:gd name="T21" fmla="*/ 381 h 512"/>
                <a:gd name="T22" fmla="*/ 138 w 512"/>
                <a:gd name="T23" fmla="*/ 384 h 512"/>
                <a:gd name="T24" fmla="*/ 131 w 512"/>
                <a:gd name="T25" fmla="*/ 381 h 512"/>
                <a:gd name="T26" fmla="*/ 131 w 512"/>
                <a:gd name="T27" fmla="*/ 365 h 512"/>
                <a:gd name="T28" fmla="*/ 241 w 512"/>
                <a:gd name="T29" fmla="*/ 256 h 512"/>
                <a:gd name="T30" fmla="*/ 131 w 512"/>
                <a:gd name="T31" fmla="*/ 146 h 512"/>
                <a:gd name="T32" fmla="*/ 131 w 512"/>
                <a:gd name="T33" fmla="*/ 131 h 512"/>
                <a:gd name="T34" fmla="*/ 146 w 512"/>
                <a:gd name="T35" fmla="*/ 131 h 512"/>
                <a:gd name="T36" fmla="*/ 256 w 512"/>
                <a:gd name="T37" fmla="*/ 241 h 512"/>
                <a:gd name="T38" fmla="*/ 365 w 512"/>
                <a:gd name="T39" fmla="*/ 131 h 512"/>
                <a:gd name="T40" fmla="*/ 381 w 512"/>
                <a:gd name="T41" fmla="*/ 131 h 512"/>
                <a:gd name="T42" fmla="*/ 381 w 512"/>
                <a:gd name="T43" fmla="*/ 146 h 512"/>
                <a:gd name="T44" fmla="*/ 271 w 512"/>
                <a:gd name="T45" fmla="*/ 256 h 512"/>
                <a:gd name="T46" fmla="*/ 381 w 512"/>
                <a:gd name="T47" fmla="*/ 36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81" y="365"/>
                  </a:moveTo>
                  <a:cubicBezTo>
                    <a:pt x="385" y="370"/>
                    <a:pt x="385" y="376"/>
                    <a:pt x="381" y="381"/>
                  </a:cubicBezTo>
                  <a:cubicBezTo>
                    <a:pt x="378" y="383"/>
                    <a:pt x="376" y="384"/>
                    <a:pt x="373" y="384"/>
                  </a:cubicBezTo>
                  <a:cubicBezTo>
                    <a:pt x="370" y="384"/>
                    <a:pt x="368" y="383"/>
                    <a:pt x="365" y="381"/>
                  </a:cubicBezTo>
                  <a:cubicBezTo>
                    <a:pt x="256" y="271"/>
                    <a:pt x="256" y="271"/>
                    <a:pt x="256" y="271"/>
                  </a:cubicBezTo>
                  <a:cubicBezTo>
                    <a:pt x="146" y="381"/>
                    <a:pt x="146" y="381"/>
                    <a:pt x="146" y="381"/>
                  </a:cubicBezTo>
                  <a:cubicBezTo>
                    <a:pt x="144" y="383"/>
                    <a:pt x="141" y="384"/>
                    <a:pt x="138" y="384"/>
                  </a:cubicBezTo>
                  <a:cubicBezTo>
                    <a:pt x="136" y="384"/>
                    <a:pt x="133" y="383"/>
                    <a:pt x="131" y="381"/>
                  </a:cubicBezTo>
                  <a:cubicBezTo>
                    <a:pt x="127" y="376"/>
                    <a:pt x="127" y="370"/>
                    <a:pt x="131" y="365"/>
                  </a:cubicBezTo>
                  <a:cubicBezTo>
                    <a:pt x="241" y="256"/>
                    <a:pt x="241" y="256"/>
                    <a:pt x="241" y="25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27" y="142"/>
                    <a:pt x="127" y="135"/>
                    <a:pt x="131" y="131"/>
                  </a:cubicBezTo>
                  <a:cubicBezTo>
                    <a:pt x="135" y="127"/>
                    <a:pt x="142" y="127"/>
                    <a:pt x="146" y="131"/>
                  </a:cubicBezTo>
                  <a:cubicBezTo>
                    <a:pt x="256" y="241"/>
                    <a:pt x="256" y="241"/>
                    <a:pt x="256" y="241"/>
                  </a:cubicBezTo>
                  <a:cubicBezTo>
                    <a:pt x="365" y="131"/>
                    <a:pt x="365" y="131"/>
                    <a:pt x="365" y="131"/>
                  </a:cubicBezTo>
                  <a:cubicBezTo>
                    <a:pt x="370" y="127"/>
                    <a:pt x="376" y="127"/>
                    <a:pt x="381" y="131"/>
                  </a:cubicBezTo>
                  <a:cubicBezTo>
                    <a:pt x="385" y="135"/>
                    <a:pt x="385" y="142"/>
                    <a:pt x="381" y="146"/>
                  </a:cubicBezTo>
                  <a:cubicBezTo>
                    <a:pt x="271" y="256"/>
                    <a:pt x="271" y="256"/>
                    <a:pt x="271" y="256"/>
                  </a:cubicBezTo>
                  <a:lnTo>
                    <a:pt x="381" y="365"/>
                  </a:lnTo>
                  <a:close/>
                </a:path>
              </a:pathLst>
            </a:custGeom>
            <a:solidFill>
              <a:srgbClr val="FAC658"/>
            </a:solidFill>
            <a:ln>
              <a:noFill/>
            </a:ln>
          </p:spPr>
          <p:txBody>
            <a:bodyPr vert="horz" wrap="square" lIns="120968" tIns="60484" rIns="120968" bIns="60484" numCol="1" anchor="t" anchorCtr="0" compatLnSpc="1">
              <a:prstTxWarp prst="textNoShape">
                <a:avLst/>
              </a:prstTxWarp>
            </a:bodyPr>
            <a:lstStyle/>
            <a:p>
              <a:endParaRPr lang="en-US" sz="1587" dirty="0"/>
            </a:p>
          </p:txBody>
        </p:sp>
        <p:sp>
          <p:nvSpPr>
            <p:cNvPr id="42" name="General_Fill_85">
              <a:extLst>
                <a:ext uri="{FF2B5EF4-FFF2-40B4-BE49-F238E27FC236}">
                  <a16:creationId xmlns:a16="http://schemas.microsoft.com/office/drawing/2014/main" id="{203510C8-29AA-49F3-AA31-F164CCBA655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39296" y="3632664"/>
              <a:ext cx="444500" cy="444500"/>
            </a:xfrm>
            <a:custGeom>
              <a:avLst/>
              <a:gdLst>
                <a:gd name="T0" fmla="*/ 118 w 512"/>
                <a:gd name="T1" fmla="*/ 275 h 512"/>
                <a:gd name="T2" fmla="*/ 134 w 512"/>
                <a:gd name="T3" fmla="*/ 256 h 512"/>
                <a:gd name="T4" fmla="*/ 211 w 512"/>
                <a:gd name="T5" fmla="*/ 387 h 512"/>
                <a:gd name="T6" fmla="*/ 176 w 512"/>
                <a:gd name="T7" fmla="*/ 369 h 512"/>
                <a:gd name="T8" fmla="*/ 300 w 512"/>
                <a:gd name="T9" fmla="*/ 124 h 512"/>
                <a:gd name="T10" fmla="*/ 336 w 512"/>
                <a:gd name="T11" fmla="*/ 142 h 512"/>
                <a:gd name="T12" fmla="*/ 157 w 512"/>
                <a:gd name="T13" fmla="*/ 158 h 512"/>
                <a:gd name="T14" fmla="*/ 188 w 512"/>
                <a:gd name="T15" fmla="*/ 135 h 512"/>
                <a:gd name="T16" fmla="*/ 219 w 512"/>
                <a:gd name="T17" fmla="*/ 256 h 512"/>
                <a:gd name="T18" fmla="*/ 274 w 512"/>
                <a:gd name="T19" fmla="*/ 288 h 512"/>
                <a:gd name="T20" fmla="*/ 274 w 512"/>
                <a:gd name="T21" fmla="*/ 224 h 512"/>
                <a:gd name="T22" fmla="*/ 323 w 512"/>
                <a:gd name="T23" fmla="*/ 377 h 512"/>
                <a:gd name="T24" fmla="*/ 330 w 512"/>
                <a:gd name="T25" fmla="*/ 353 h 512"/>
                <a:gd name="T26" fmla="*/ 512 w 512"/>
                <a:gd name="T27" fmla="*/ 256 h 512"/>
                <a:gd name="T28" fmla="*/ 0 w 512"/>
                <a:gd name="T29" fmla="*/ 256 h 512"/>
                <a:gd name="T30" fmla="*/ 512 w 512"/>
                <a:gd name="T31" fmla="*/ 256 h 512"/>
                <a:gd name="T32" fmla="*/ 306 w 512"/>
                <a:gd name="T33" fmla="*/ 104 h 512"/>
                <a:gd name="T34" fmla="*/ 104 w 512"/>
                <a:gd name="T35" fmla="*/ 206 h 512"/>
                <a:gd name="T36" fmla="*/ 206 w 512"/>
                <a:gd name="T37" fmla="*/ 408 h 512"/>
                <a:gd name="T38" fmla="*/ 328 w 512"/>
                <a:gd name="T39" fmla="*/ 399 h 512"/>
                <a:gd name="T40" fmla="*/ 399 w 512"/>
                <a:gd name="T41" fmla="*/ 184 h 512"/>
                <a:gd name="T42" fmla="*/ 393 w 512"/>
                <a:gd name="T43" fmla="*/ 276 h 512"/>
                <a:gd name="T44" fmla="*/ 378 w 512"/>
                <a:gd name="T45" fmla="*/ 256 h 512"/>
                <a:gd name="T46" fmla="*/ 386 w 512"/>
                <a:gd name="T47" fmla="*/ 303 h 512"/>
                <a:gd name="T48" fmla="*/ 322 w 512"/>
                <a:gd name="T49" fmla="*/ 331 h 512"/>
                <a:gd name="T50" fmla="*/ 298 w 512"/>
                <a:gd name="T51" fmla="*/ 388 h 512"/>
                <a:gd name="T52" fmla="*/ 217 w 512"/>
                <a:gd name="T53" fmla="*/ 348 h 512"/>
                <a:gd name="T54" fmla="*/ 155 w 512"/>
                <a:gd name="T55" fmla="*/ 351 h 512"/>
                <a:gd name="T56" fmla="*/ 125 w 512"/>
                <a:gd name="T57" fmla="*/ 301 h 512"/>
                <a:gd name="T58" fmla="*/ 156 w 512"/>
                <a:gd name="T59" fmla="*/ 249 h 512"/>
                <a:gd name="T60" fmla="*/ 140 w 512"/>
                <a:gd name="T61" fmla="*/ 180 h 512"/>
                <a:gd name="T62" fmla="*/ 190 w 512"/>
                <a:gd name="T63" fmla="*/ 181 h 512"/>
                <a:gd name="T64" fmla="*/ 214 w 512"/>
                <a:gd name="T65" fmla="*/ 124 h 512"/>
                <a:gd name="T66" fmla="*/ 274 w 512"/>
                <a:gd name="T67" fmla="*/ 118 h 512"/>
                <a:gd name="T68" fmla="*/ 304 w 512"/>
                <a:gd name="T69" fmla="*/ 169 h 512"/>
                <a:gd name="T70" fmla="*/ 356 w 512"/>
                <a:gd name="T71" fmla="*/ 160 h 512"/>
                <a:gd name="T72" fmla="*/ 386 w 512"/>
                <a:gd name="T73" fmla="*/ 210 h 512"/>
                <a:gd name="T74" fmla="*/ 356 w 512"/>
                <a:gd name="T75" fmla="*/ 262 h 512"/>
                <a:gd name="T76" fmla="*/ 290 w 512"/>
                <a:gd name="T77" fmla="*/ 208 h 512"/>
                <a:gd name="T78" fmla="*/ 231 w 512"/>
                <a:gd name="T79" fmla="*/ 202 h 512"/>
                <a:gd name="T80" fmla="*/ 197 w 512"/>
                <a:gd name="T81" fmla="*/ 250 h 512"/>
                <a:gd name="T82" fmla="*/ 222 w 512"/>
                <a:gd name="T83" fmla="*/ 304 h 512"/>
                <a:gd name="T84" fmla="*/ 280 w 512"/>
                <a:gd name="T85" fmla="*/ 309 h 512"/>
                <a:gd name="T86" fmla="*/ 314 w 512"/>
                <a:gd name="T87" fmla="*/ 261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134" y="256"/>
                  </a:moveTo>
                  <a:cubicBezTo>
                    <a:pt x="118" y="275"/>
                    <a:pt x="118" y="275"/>
                    <a:pt x="118" y="275"/>
                  </a:cubicBezTo>
                  <a:cubicBezTo>
                    <a:pt x="117" y="262"/>
                    <a:pt x="117" y="249"/>
                    <a:pt x="119" y="235"/>
                  </a:cubicBezTo>
                  <a:lnTo>
                    <a:pt x="134" y="256"/>
                  </a:lnTo>
                  <a:close/>
                  <a:moveTo>
                    <a:pt x="176" y="369"/>
                  </a:moveTo>
                  <a:cubicBezTo>
                    <a:pt x="186" y="377"/>
                    <a:pt x="198" y="383"/>
                    <a:pt x="211" y="387"/>
                  </a:cubicBezTo>
                  <a:cubicBezTo>
                    <a:pt x="201" y="365"/>
                    <a:pt x="201" y="365"/>
                    <a:pt x="201" y="365"/>
                  </a:cubicBezTo>
                  <a:lnTo>
                    <a:pt x="176" y="369"/>
                  </a:lnTo>
                  <a:close/>
                  <a:moveTo>
                    <a:pt x="336" y="142"/>
                  </a:moveTo>
                  <a:cubicBezTo>
                    <a:pt x="325" y="135"/>
                    <a:pt x="313" y="129"/>
                    <a:pt x="300" y="124"/>
                  </a:cubicBezTo>
                  <a:cubicBezTo>
                    <a:pt x="311" y="147"/>
                    <a:pt x="311" y="147"/>
                    <a:pt x="311" y="147"/>
                  </a:cubicBezTo>
                  <a:lnTo>
                    <a:pt x="336" y="142"/>
                  </a:lnTo>
                  <a:close/>
                  <a:moveTo>
                    <a:pt x="188" y="135"/>
                  </a:moveTo>
                  <a:cubicBezTo>
                    <a:pt x="177" y="141"/>
                    <a:pt x="166" y="149"/>
                    <a:pt x="157" y="158"/>
                  </a:cubicBezTo>
                  <a:cubicBezTo>
                    <a:pt x="182" y="159"/>
                    <a:pt x="182" y="159"/>
                    <a:pt x="182" y="159"/>
                  </a:cubicBezTo>
                  <a:lnTo>
                    <a:pt x="188" y="135"/>
                  </a:lnTo>
                  <a:close/>
                  <a:moveTo>
                    <a:pt x="237" y="224"/>
                  </a:moveTo>
                  <a:cubicBezTo>
                    <a:pt x="219" y="256"/>
                    <a:pt x="219" y="256"/>
                    <a:pt x="219" y="256"/>
                  </a:cubicBezTo>
                  <a:cubicBezTo>
                    <a:pt x="237" y="288"/>
                    <a:pt x="237" y="288"/>
                    <a:pt x="237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93" y="256"/>
                    <a:pt x="293" y="256"/>
                    <a:pt x="293" y="256"/>
                  </a:cubicBezTo>
                  <a:cubicBezTo>
                    <a:pt x="274" y="224"/>
                    <a:pt x="274" y="224"/>
                    <a:pt x="274" y="224"/>
                  </a:cubicBezTo>
                  <a:lnTo>
                    <a:pt x="237" y="224"/>
                  </a:lnTo>
                  <a:close/>
                  <a:moveTo>
                    <a:pt x="323" y="377"/>
                  </a:moveTo>
                  <a:cubicBezTo>
                    <a:pt x="335" y="370"/>
                    <a:pt x="345" y="362"/>
                    <a:pt x="354" y="353"/>
                  </a:cubicBezTo>
                  <a:cubicBezTo>
                    <a:pt x="330" y="353"/>
                    <a:pt x="330" y="353"/>
                    <a:pt x="330" y="353"/>
                  </a:cubicBezTo>
                  <a:lnTo>
                    <a:pt x="323" y="377"/>
                  </a:ln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99" y="184"/>
                  </a:moveTo>
                  <a:cubicBezTo>
                    <a:pt x="379" y="145"/>
                    <a:pt x="346" y="117"/>
                    <a:pt x="306" y="104"/>
                  </a:cubicBezTo>
                  <a:cubicBezTo>
                    <a:pt x="265" y="90"/>
                    <a:pt x="222" y="94"/>
                    <a:pt x="184" y="113"/>
                  </a:cubicBezTo>
                  <a:cubicBezTo>
                    <a:pt x="145" y="132"/>
                    <a:pt x="117" y="165"/>
                    <a:pt x="104" y="206"/>
                  </a:cubicBezTo>
                  <a:cubicBezTo>
                    <a:pt x="90" y="246"/>
                    <a:pt x="94" y="290"/>
                    <a:pt x="113" y="328"/>
                  </a:cubicBezTo>
                  <a:cubicBezTo>
                    <a:pt x="132" y="366"/>
                    <a:pt x="165" y="394"/>
                    <a:pt x="206" y="408"/>
                  </a:cubicBezTo>
                  <a:cubicBezTo>
                    <a:pt x="222" y="413"/>
                    <a:pt x="239" y="416"/>
                    <a:pt x="256" y="416"/>
                  </a:cubicBezTo>
                  <a:cubicBezTo>
                    <a:pt x="281" y="416"/>
                    <a:pt x="305" y="410"/>
                    <a:pt x="328" y="399"/>
                  </a:cubicBezTo>
                  <a:cubicBezTo>
                    <a:pt x="366" y="379"/>
                    <a:pt x="394" y="346"/>
                    <a:pt x="408" y="306"/>
                  </a:cubicBezTo>
                  <a:cubicBezTo>
                    <a:pt x="421" y="265"/>
                    <a:pt x="418" y="222"/>
                    <a:pt x="399" y="184"/>
                  </a:cubicBezTo>
                  <a:close/>
                  <a:moveTo>
                    <a:pt x="378" y="256"/>
                  </a:moveTo>
                  <a:cubicBezTo>
                    <a:pt x="393" y="276"/>
                    <a:pt x="393" y="276"/>
                    <a:pt x="393" y="276"/>
                  </a:cubicBezTo>
                  <a:cubicBezTo>
                    <a:pt x="395" y="263"/>
                    <a:pt x="395" y="249"/>
                    <a:pt x="393" y="236"/>
                  </a:cubicBezTo>
                  <a:lnTo>
                    <a:pt x="378" y="256"/>
                  </a:lnTo>
                  <a:close/>
                  <a:moveTo>
                    <a:pt x="356" y="262"/>
                  </a:moveTo>
                  <a:cubicBezTo>
                    <a:pt x="386" y="303"/>
                    <a:pt x="386" y="303"/>
                    <a:pt x="386" y="303"/>
                  </a:cubicBezTo>
                  <a:cubicBezTo>
                    <a:pt x="382" y="313"/>
                    <a:pt x="377" y="323"/>
                    <a:pt x="372" y="332"/>
                  </a:cubicBezTo>
                  <a:cubicBezTo>
                    <a:pt x="322" y="331"/>
                    <a:pt x="322" y="331"/>
                    <a:pt x="322" y="331"/>
                  </a:cubicBezTo>
                  <a:cubicBezTo>
                    <a:pt x="317" y="331"/>
                    <a:pt x="313" y="334"/>
                    <a:pt x="312" y="339"/>
                  </a:cubicBezTo>
                  <a:cubicBezTo>
                    <a:pt x="298" y="388"/>
                    <a:pt x="298" y="388"/>
                    <a:pt x="298" y="388"/>
                  </a:cubicBezTo>
                  <a:cubicBezTo>
                    <a:pt x="278" y="394"/>
                    <a:pt x="258" y="396"/>
                    <a:pt x="238" y="393"/>
                  </a:cubicBezTo>
                  <a:cubicBezTo>
                    <a:pt x="217" y="348"/>
                    <a:pt x="217" y="348"/>
                    <a:pt x="217" y="348"/>
                  </a:cubicBezTo>
                  <a:cubicBezTo>
                    <a:pt x="215" y="344"/>
                    <a:pt x="210" y="341"/>
                    <a:pt x="205" y="342"/>
                  </a:cubicBezTo>
                  <a:cubicBezTo>
                    <a:pt x="155" y="351"/>
                    <a:pt x="155" y="351"/>
                    <a:pt x="155" y="351"/>
                  </a:cubicBezTo>
                  <a:cubicBezTo>
                    <a:pt x="146" y="341"/>
                    <a:pt x="138" y="330"/>
                    <a:pt x="132" y="318"/>
                  </a:cubicBezTo>
                  <a:cubicBezTo>
                    <a:pt x="129" y="313"/>
                    <a:pt x="127" y="307"/>
                    <a:pt x="125" y="301"/>
                  </a:cubicBezTo>
                  <a:cubicBezTo>
                    <a:pt x="155" y="262"/>
                    <a:pt x="155" y="262"/>
                    <a:pt x="155" y="262"/>
                  </a:cubicBezTo>
                  <a:cubicBezTo>
                    <a:pt x="158" y="259"/>
                    <a:pt x="158" y="253"/>
                    <a:pt x="156" y="249"/>
                  </a:cubicBezTo>
                  <a:cubicBezTo>
                    <a:pt x="125" y="209"/>
                    <a:pt x="125" y="209"/>
                    <a:pt x="125" y="209"/>
                  </a:cubicBezTo>
                  <a:cubicBezTo>
                    <a:pt x="129" y="198"/>
                    <a:pt x="134" y="189"/>
                    <a:pt x="140" y="180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89" y="181"/>
                    <a:pt x="190" y="181"/>
                    <a:pt x="190" y="181"/>
                  </a:cubicBezTo>
                  <a:cubicBezTo>
                    <a:pt x="194" y="181"/>
                    <a:pt x="198" y="177"/>
                    <a:pt x="200" y="173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27" y="120"/>
                    <a:pt x="241" y="117"/>
                    <a:pt x="256" y="117"/>
                  </a:cubicBezTo>
                  <a:cubicBezTo>
                    <a:pt x="262" y="117"/>
                    <a:pt x="268" y="117"/>
                    <a:pt x="274" y="118"/>
                  </a:cubicBezTo>
                  <a:cubicBezTo>
                    <a:pt x="295" y="163"/>
                    <a:pt x="295" y="163"/>
                    <a:pt x="295" y="163"/>
                  </a:cubicBezTo>
                  <a:cubicBezTo>
                    <a:pt x="297" y="167"/>
                    <a:pt x="300" y="169"/>
                    <a:pt x="304" y="169"/>
                  </a:cubicBezTo>
                  <a:cubicBezTo>
                    <a:pt x="305" y="169"/>
                    <a:pt x="306" y="169"/>
                    <a:pt x="306" y="169"/>
                  </a:cubicBezTo>
                  <a:cubicBezTo>
                    <a:pt x="356" y="160"/>
                    <a:pt x="356" y="160"/>
                    <a:pt x="356" y="160"/>
                  </a:cubicBezTo>
                  <a:cubicBezTo>
                    <a:pt x="366" y="170"/>
                    <a:pt x="373" y="181"/>
                    <a:pt x="379" y="193"/>
                  </a:cubicBezTo>
                  <a:cubicBezTo>
                    <a:pt x="382" y="199"/>
                    <a:pt x="384" y="204"/>
                    <a:pt x="386" y="210"/>
                  </a:cubicBezTo>
                  <a:cubicBezTo>
                    <a:pt x="356" y="249"/>
                    <a:pt x="356" y="249"/>
                    <a:pt x="356" y="249"/>
                  </a:cubicBezTo>
                  <a:cubicBezTo>
                    <a:pt x="353" y="253"/>
                    <a:pt x="353" y="258"/>
                    <a:pt x="356" y="262"/>
                  </a:cubicBezTo>
                  <a:close/>
                  <a:moveTo>
                    <a:pt x="314" y="250"/>
                  </a:moveTo>
                  <a:cubicBezTo>
                    <a:pt x="290" y="208"/>
                    <a:pt x="290" y="208"/>
                    <a:pt x="290" y="208"/>
                  </a:cubicBezTo>
                  <a:cubicBezTo>
                    <a:pt x="288" y="204"/>
                    <a:pt x="284" y="202"/>
                    <a:pt x="280" y="202"/>
                  </a:cubicBezTo>
                  <a:cubicBezTo>
                    <a:pt x="231" y="202"/>
                    <a:pt x="231" y="202"/>
                    <a:pt x="231" y="202"/>
                  </a:cubicBezTo>
                  <a:cubicBezTo>
                    <a:pt x="227" y="202"/>
                    <a:pt x="224" y="204"/>
                    <a:pt x="222" y="208"/>
                  </a:cubicBezTo>
                  <a:cubicBezTo>
                    <a:pt x="197" y="250"/>
                    <a:pt x="197" y="250"/>
                    <a:pt x="197" y="250"/>
                  </a:cubicBezTo>
                  <a:cubicBezTo>
                    <a:pt x="195" y="254"/>
                    <a:pt x="195" y="258"/>
                    <a:pt x="197" y="261"/>
                  </a:cubicBezTo>
                  <a:cubicBezTo>
                    <a:pt x="222" y="304"/>
                    <a:pt x="222" y="304"/>
                    <a:pt x="222" y="304"/>
                  </a:cubicBezTo>
                  <a:cubicBezTo>
                    <a:pt x="224" y="307"/>
                    <a:pt x="227" y="309"/>
                    <a:pt x="231" y="309"/>
                  </a:cubicBezTo>
                  <a:cubicBezTo>
                    <a:pt x="280" y="309"/>
                    <a:pt x="280" y="309"/>
                    <a:pt x="280" y="309"/>
                  </a:cubicBezTo>
                  <a:cubicBezTo>
                    <a:pt x="284" y="309"/>
                    <a:pt x="288" y="307"/>
                    <a:pt x="290" y="304"/>
                  </a:cubicBezTo>
                  <a:cubicBezTo>
                    <a:pt x="314" y="261"/>
                    <a:pt x="314" y="261"/>
                    <a:pt x="314" y="261"/>
                  </a:cubicBezTo>
                  <a:cubicBezTo>
                    <a:pt x="316" y="258"/>
                    <a:pt x="316" y="254"/>
                    <a:pt x="314" y="250"/>
                  </a:cubicBezTo>
                  <a:close/>
                </a:path>
              </a:pathLst>
            </a:custGeom>
            <a:solidFill>
              <a:srgbClr val="027EC3"/>
            </a:solidFill>
            <a:ln>
              <a:noFill/>
            </a:ln>
          </p:spPr>
          <p:txBody>
            <a:bodyPr vert="horz" wrap="square" lIns="120968" tIns="60484" rIns="120968" bIns="60484" numCol="1" anchor="t" anchorCtr="0" compatLnSpc="1">
              <a:prstTxWarp prst="textNoShape">
                <a:avLst/>
              </a:prstTxWarp>
            </a:bodyPr>
            <a:lstStyle/>
            <a:p>
              <a:endParaRPr lang="en-US" sz="1587" dirty="0"/>
            </a:p>
          </p:txBody>
        </p:sp>
        <p:sp>
          <p:nvSpPr>
            <p:cNvPr id="43" name="General_Fill_19">
              <a:extLst>
                <a:ext uri="{FF2B5EF4-FFF2-40B4-BE49-F238E27FC236}">
                  <a16:creationId xmlns:a16="http://schemas.microsoft.com/office/drawing/2014/main" id="{2FC44220-4E8F-43BE-A8BF-552D7F45BEB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04524" y="4603522"/>
              <a:ext cx="444500" cy="44450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93 w 512"/>
                <a:gd name="T11" fmla="*/ 132 h 512"/>
                <a:gd name="T12" fmla="*/ 255 w 512"/>
                <a:gd name="T13" fmla="*/ 410 h 512"/>
                <a:gd name="T14" fmla="*/ 245 w 512"/>
                <a:gd name="T15" fmla="*/ 416 h 512"/>
                <a:gd name="T16" fmla="*/ 244 w 512"/>
                <a:gd name="T17" fmla="*/ 416 h 512"/>
                <a:gd name="T18" fmla="*/ 235 w 512"/>
                <a:gd name="T19" fmla="*/ 409 h 512"/>
                <a:gd name="T20" fmla="*/ 200 w 512"/>
                <a:gd name="T21" fmla="*/ 312 h 512"/>
                <a:gd name="T22" fmla="*/ 103 w 512"/>
                <a:gd name="T23" fmla="*/ 276 h 512"/>
                <a:gd name="T24" fmla="*/ 96 w 512"/>
                <a:gd name="T25" fmla="*/ 267 h 512"/>
                <a:gd name="T26" fmla="*/ 102 w 512"/>
                <a:gd name="T27" fmla="*/ 257 h 512"/>
                <a:gd name="T28" fmla="*/ 379 w 512"/>
                <a:gd name="T29" fmla="*/ 118 h 512"/>
                <a:gd name="T30" fmla="*/ 391 w 512"/>
                <a:gd name="T31" fmla="*/ 120 h 512"/>
                <a:gd name="T32" fmla="*/ 393 w 512"/>
                <a:gd name="T33" fmla="*/ 132 h 512"/>
                <a:gd name="T34" fmla="*/ 133 w 512"/>
                <a:gd name="T35" fmla="*/ 265 h 512"/>
                <a:gd name="T36" fmla="*/ 360 w 512"/>
                <a:gd name="T37" fmla="*/ 152 h 512"/>
                <a:gd name="T38" fmla="*/ 247 w 512"/>
                <a:gd name="T39" fmla="*/ 378 h 512"/>
                <a:gd name="T40" fmla="*/ 218 w 512"/>
                <a:gd name="T41" fmla="*/ 300 h 512"/>
                <a:gd name="T42" fmla="*/ 212 w 512"/>
                <a:gd name="T43" fmla="*/ 294 h 512"/>
                <a:gd name="T44" fmla="*/ 133 w 512"/>
                <a:gd name="T45" fmla="*/ 26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93" y="132"/>
                  </a:moveTo>
                  <a:cubicBezTo>
                    <a:pt x="255" y="410"/>
                    <a:pt x="255" y="410"/>
                    <a:pt x="255" y="410"/>
                  </a:cubicBezTo>
                  <a:cubicBezTo>
                    <a:pt x="253" y="413"/>
                    <a:pt x="249" y="416"/>
                    <a:pt x="245" y="416"/>
                  </a:cubicBezTo>
                  <a:cubicBezTo>
                    <a:pt x="245" y="416"/>
                    <a:pt x="245" y="416"/>
                    <a:pt x="244" y="416"/>
                  </a:cubicBezTo>
                  <a:cubicBezTo>
                    <a:pt x="240" y="415"/>
                    <a:pt x="236" y="413"/>
                    <a:pt x="235" y="409"/>
                  </a:cubicBezTo>
                  <a:cubicBezTo>
                    <a:pt x="200" y="312"/>
                    <a:pt x="200" y="312"/>
                    <a:pt x="200" y="312"/>
                  </a:cubicBezTo>
                  <a:cubicBezTo>
                    <a:pt x="103" y="276"/>
                    <a:pt x="103" y="276"/>
                    <a:pt x="103" y="276"/>
                  </a:cubicBezTo>
                  <a:cubicBezTo>
                    <a:pt x="99" y="275"/>
                    <a:pt x="96" y="271"/>
                    <a:pt x="96" y="267"/>
                  </a:cubicBezTo>
                  <a:cubicBezTo>
                    <a:pt x="95" y="263"/>
                    <a:pt x="98" y="259"/>
                    <a:pt x="102" y="257"/>
                  </a:cubicBezTo>
                  <a:cubicBezTo>
                    <a:pt x="379" y="118"/>
                    <a:pt x="379" y="118"/>
                    <a:pt x="379" y="118"/>
                  </a:cubicBezTo>
                  <a:cubicBezTo>
                    <a:pt x="383" y="116"/>
                    <a:pt x="388" y="117"/>
                    <a:pt x="391" y="120"/>
                  </a:cubicBezTo>
                  <a:cubicBezTo>
                    <a:pt x="394" y="123"/>
                    <a:pt x="395" y="128"/>
                    <a:pt x="393" y="132"/>
                  </a:cubicBezTo>
                  <a:close/>
                  <a:moveTo>
                    <a:pt x="133" y="265"/>
                  </a:moveTo>
                  <a:cubicBezTo>
                    <a:pt x="360" y="152"/>
                    <a:pt x="360" y="152"/>
                    <a:pt x="360" y="152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18" y="300"/>
                    <a:pt x="218" y="300"/>
                    <a:pt x="218" y="300"/>
                  </a:cubicBezTo>
                  <a:cubicBezTo>
                    <a:pt x="217" y="297"/>
                    <a:pt x="215" y="295"/>
                    <a:pt x="212" y="294"/>
                  </a:cubicBezTo>
                  <a:lnTo>
                    <a:pt x="133" y="265"/>
                  </a:lnTo>
                  <a:close/>
                </a:path>
              </a:pathLst>
            </a:custGeom>
            <a:solidFill>
              <a:srgbClr val="FAC658"/>
            </a:solidFill>
            <a:ln>
              <a:noFill/>
            </a:ln>
          </p:spPr>
          <p:txBody>
            <a:bodyPr vert="horz" wrap="square" lIns="120968" tIns="60484" rIns="120968" bIns="60484" numCol="1" anchor="t" anchorCtr="0" compatLnSpc="1">
              <a:prstTxWarp prst="textNoShape">
                <a:avLst/>
              </a:prstTxWarp>
            </a:bodyPr>
            <a:lstStyle/>
            <a:p>
              <a:endParaRPr lang="en-US" sz="1587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D46CE2-8ABE-4053-8D95-E1670432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195" y="6763974"/>
            <a:ext cx="1704206" cy="177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0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491D-7394-264F-A852-2DA190E7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F041C-2556-DB40-B677-B091B139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5B7BF7-8F14-49F0-B3F8-A3ED580993B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BA6F22-8BB3-B444-B709-BD7CEA230B91}"/>
              </a:ext>
            </a:extLst>
          </p:cNvPr>
          <p:cNvSpPr txBox="1">
            <a:spLocks/>
          </p:cNvSpPr>
          <p:nvPr/>
        </p:nvSpPr>
        <p:spPr>
          <a:xfrm>
            <a:off x="4936247" y="850213"/>
            <a:ext cx="6256506" cy="1753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0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Bogle" panose="020B0503020203060203" pitchFamily="34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27EC3"/>
                </a:solidFill>
                <a:latin typeface="+mn-lt"/>
                <a:ea typeface="+mn-ea"/>
                <a:cs typeface="+mn-cs"/>
              </a:rPr>
              <a:t>CBB Data Pipeline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54736-E155-AB4B-BD98-45CD7F725E1B}"/>
              </a:ext>
            </a:extLst>
          </p:cNvPr>
          <p:cNvGrpSpPr/>
          <p:nvPr/>
        </p:nvGrpSpPr>
        <p:grpSpPr>
          <a:xfrm>
            <a:off x="711156" y="2551709"/>
            <a:ext cx="13945200" cy="5674200"/>
            <a:chOff x="711156" y="2551709"/>
            <a:chExt cx="13945200" cy="567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785FE5-4CCA-3144-884E-9C5C6EE6E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156" y="3543079"/>
              <a:ext cx="2627468" cy="437746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  <a:alpha val="14000"/>
                </a:schemeClr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D8898F-BDD3-3E42-A8D0-DBCD4063B256}"/>
                </a:ext>
              </a:extLst>
            </p:cNvPr>
            <p:cNvGrpSpPr/>
            <p:nvPr/>
          </p:nvGrpSpPr>
          <p:grpSpPr>
            <a:xfrm>
              <a:off x="7145471" y="2551709"/>
              <a:ext cx="7510885" cy="5574920"/>
              <a:chOff x="5206977" y="869754"/>
              <a:chExt cx="6629205" cy="558801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C85E9EF-A47B-5B4D-9795-A9454B13692D}"/>
                  </a:ext>
                </a:extLst>
              </p:cNvPr>
              <p:cNvGrpSpPr/>
              <p:nvPr/>
            </p:nvGrpSpPr>
            <p:grpSpPr>
              <a:xfrm>
                <a:off x="5605670" y="869754"/>
                <a:ext cx="6230512" cy="5588017"/>
                <a:chOff x="5645426" y="299911"/>
                <a:chExt cx="6230512" cy="5588017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BC2A0829-E2BB-424D-8C57-9038A084D943}"/>
                    </a:ext>
                  </a:extLst>
                </p:cNvPr>
                <p:cNvSpPr/>
                <p:nvPr/>
              </p:nvSpPr>
              <p:spPr>
                <a:xfrm>
                  <a:off x="5645426" y="838850"/>
                  <a:ext cx="6230512" cy="5049078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AC7F18-AFDB-9642-ADC8-D33E7B716ECB}"/>
                    </a:ext>
                  </a:extLst>
                </p:cNvPr>
                <p:cNvSpPr txBox="1"/>
                <p:nvPr/>
              </p:nvSpPr>
              <p:spPr>
                <a:xfrm>
                  <a:off x="7802988" y="299911"/>
                  <a:ext cx="1915388" cy="4372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159" dirty="0">
                      <a:latin typeface="Lato" panose="020F0502020204030203" pitchFamily="34" charset="77"/>
                    </a:rPr>
                    <a:t>CBB Platform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9D42384-C828-8D48-AA19-2C53A8B6D3EC}"/>
                  </a:ext>
                </a:extLst>
              </p:cNvPr>
              <p:cNvGrpSpPr/>
              <p:nvPr/>
            </p:nvGrpSpPr>
            <p:grpSpPr>
              <a:xfrm>
                <a:off x="5206977" y="3467417"/>
                <a:ext cx="2503984" cy="1140610"/>
                <a:chOff x="5246733" y="2897574"/>
                <a:chExt cx="2503984" cy="1140610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4883E96B-DAB4-354B-8F25-ED75C0EDC16D}"/>
                    </a:ext>
                  </a:extLst>
                </p:cNvPr>
                <p:cNvSpPr/>
                <p:nvPr/>
              </p:nvSpPr>
              <p:spPr>
                <a:xfrm>
                  <a:off x="6237975" y="2897574"/>
                  <a:ext cx="1512742" cy="1140610"/>
                </a:xfrm>
                <a:prstGeom prst="roundRect">
                  <a:avLst/>
                </a:prstGeom>
                <a:solidFill>
                  <a:srgbClr val="FFC2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Kafka Streams</a:t>
                  </a:r>
                </a:p>
              </p:txBody>
            </p:sp>
            <p:sp>
              <p:nvSpPr>
                <p:cNvPr id="16" name="Right Arrow 15">
                  <a:extLst>
                    <a:ext uri="{FF2B5EF4-FFF2-40B4-BE49-F238E27FC236}">
                      <a16:creationId xmlns:a16="http://schemas.microsoft.com/office/drawing/2014/main" id="{F7916240-AC4F-C442-AE17-A08D1A81173A}"/>
                    </a:ext>
                  </a:extLst>
                </p:cNvPr>
                <p:cNvSpPr/>
                <p:nvPr/>
              </p:nvSpPr>
              <p:spPr>
                <a:xfrm>
                  <a:off x="5246733" y="3304413"/>
                  <a:ext cx="876131" cy="308617"/>
                </a:xfrm>
                <a:prstGeom prst="rightArrow">
                  <a:avLst/>
                </a:prstGeom>
                <a:solidFill>
                  <a:srgbClr val="027E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 dirty="0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F8126D-2C50-FD40-BAE2-45346205C540}"/>
                </a:ext>
              </a:extLst>
            </p:cNvPr>
            <p:cNvGrpSpPr/>
            <p:nvPr/>
          </p:nvGrpSpPr>
          <p:grpSpPr>
            <a:xfrm>
              <a:off x="10308273" y="3843992"/>
              <a:ext cx="3938331" cy="696268"/>
              <a:chOff x="8241704" y="1349272"/>
              <a:chExt cx="3286740" cy="639834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5C0B6E5-44C0-314C-BA79-6D4CDA906DB1}"/>
                  </a:ext>
                </a:extLst>
              </p:cNvPr>
              <p:cNvSpPr/>
              <p:nvPr/>
            </p:nvSpPr>
            <p:spPr>
              <a:xfrm>
                <a:off x="9126857" y="1349272"/>
                <a:ext cx="2401587" cy="639834"/>
              </a:xfrm>
              <a:prstGeom prst="roundRect">
                <a:avLst/>
              </a:prstGeom>
              <a:solidFill>
                <a:srgbClr val="FFC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Recommendation</a:t>
                </a:r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50B61223-A42A-694D-A161-17EA44AD5E96}"/>
                  </a:ext>
                </a:extLst>
              </p:cNvPr>
              <p:cNvSpPr/>
              <p:nvPr/>
            </p:nvSpPr>
            <p:spPr>
              <a:xfrm>
                <a:off x="8241704" y="1541455"/>
                <a:ext cx="738143" cy="282042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01A835E-44AC-054E-B37E-C6F8B11E7300}"/>
                </a:ext>
              </a:extLst>
            </p:cNvPr>
            <p:cNvGrpSpPr/>
            <p:nvPr/>
          </p:nvGrpSpPr>
          <p:grpSpPr>
            <a:xfrm>
              <a:off x="10308274" y="5044626"/>
              <a:ext cx="3940856" cy="679348"/>
              <a:chOff x="8241705" y="2458702"/>
              <a:chExt cx="3223316" cy="639834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E93A0C8-3E79-FD45-B9B7-933E48E54143}"/>
                  </a:ext>
                </a:extLst>
              </p:cNvPr>
              <p:cNvSpPr/>
              <p:nvPr/>
            </p:nvSpPr>
            <p:spPr>
              <a:xfrm>
                <a:off x="9126856" y="2458702"/>
                <a:ext cx="2338165" cy="639834"/>
              </a:xfrm>
              <a:prstGeom prst="roundRect">
                <a:avLst/>
              </a:prstGeom>
              <a:solidFill>
                <a:srgbClr val="FFC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Personalization</a:t>
                </a:r>
              </a:p>
            </p:txBody>
          </p:sp>
          <p:sp>
            <p:nvSpPr>
              <p:cNvPr id="30" name="Right Arrow 29">
                <a:extLst>
                  <a:ext uri="{FF2B5EF4-FFF2-40B4-BE49-F238E27FC236}">
                    <a16:creationId xmlns:a16="http://schemas.microsoft.com/office/drawing/2014/main" id="{00979584-BAA1-6845-8CFC-6B3D972C7F3A}"/>
                  </a:ext>
                </a:extLst>
              </p:cNvPr>
              <p:cNvSpPr/>
              <p:nvPr/>
            </p:nvSpPr>
            <p:spPr>
              <a:xfrm>
                <a:off x="8241705" y="2694387"/>
                <a:ext cx="723435" cy="289066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8B4C38-D02B-FF4D-B964-150080B9A487}"/>
                </a:ext>
              </a:extLst>
            </p:cNvPr>
            <p:cNvGrpSpPr/>
            <p:nvPr/>
          </p:nvGrpSpPr>
          <p:grpSpPr>
            <a:xfrm>
              <a:off x="10308271" y="6175993"/>
              <a:ext cx="3932776" cy="696268"/>
              <a:chOff x="8250725" y="3712318"/>
              <a:chExt cx="3207879" cy="639834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9F25C57-9506-FA41-88C2-EDB3F2F78BF8}"/>
                  </a:ext>
                </a:extLst>
              </p:cNvPr>
              <p:cNvSpPr/>
              <p:nvPr/>
            </p:nvSpPr>
            <p:spPr>
              <a:xfrm>
                <a:off x="9126856" y="3712318"/>
                <a:ext cx="2331748" cy="639834"/>
              </a:xfrm>
              <a:prstGeom prst="roundRect">
                <a:avLst/>
              </a:prstGeom>
              <a:solidFill>
                <a:srgbClr val="FFC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Fraud Detection</a:t>
                </a:r>
              </a:p>
            </p:txBody>
          </p: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DFAA0FB4-E19A-8048-8BB7-A9FF507B69A2}"/>
                  </a:ext>
                </a:extLst>
              </p:cNvPr>
              <p:cNvSpPr/>
              <p:nvPr/>
            </p:nvSpPr>
            <p:spPr>
              <a:xfrm>
                <a:off x="8250725" y="3893988"/>
                <a:ext cx="721453" cy="292555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D18133-E425-7046-AC13-3BACC6D1E3A6}"/>
                </a:ext>
              </a:extLst>
            </p:cNvPr>
            <p:cNvGrpSpPr/>
            <p:nvPr/>
          </p:nvGrpSpPr>
          <p:grpSpPr>
            <a:xfrm>
              <a:off x="10308272" y="7338335"/>
              <a:ext cx="3476175" cy="624811"/>
              <a:chOff x="8241704" y="4885788"/>
              <a:chExt cx="2624521" cy="526128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A07DD95-7B82-F84D-9BC5-89A53E0E8BEA}"/>
                  </a:ext>
                </a:extLst>
              </p:cNvPr>
              <p:cNvSpPr txBox="1"/>
              <p:nvPr/>
            </p:nvSpPr>
            <p:spPr>
              <a:xfrm rot="5400000">
                <a:off x="10322066" y="4867757"/>
                <a:ext cx="526128" cy="562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33" dirty="0"/>
                  <a:t>….</a:t>
                </a:r>
              </a:p>
            </p:txBody>
          </p:sp>
          <p:sp>
            <p:nvSpPr>
              <p:cNvPr id="36" name="Right Arrow 35">
                <a:extLst>
                  <a:ext uri="{FF2B5EF4-FFF2-40B4-BE49-F238E27FC236}">
                    <a16:creationId xmlns:a16="http://schemas.microsoft.com/office/drawing/2014/main" id="{F622C6FE-1C8E-B347-89C5-B76E906B9DDD}"/>
                  </a:ext>
                </a:extLst>
              </p:cNvPr>
              <p:cNvSpPr/>
              <p:nvPr/>
            </p:nvSpPr>
            <p:spPr>
              <a:xfrm>
                <a:off x="8241704" y="5027896"/>
                <a:ext cx="667785" cy="268077"/>
              </a:xfrm>
              <a:prstGeom prst="rightArrow">
                <a:avLst/>
              </a:prstGeom>
              <a:solidFill>
                <a:srgbClr val="027E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59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9C2AF20-2CBA-4E49-99C0-D4D1116379AB}"/>
                </a:ext>
              </a:extLst>
            </p:cNvPr>
            <p:cNvGrpSpPr/>
            <p:nvPr/>
          </p:nvGrpSpPr>
          <p:grpSpPr>
            <a:xfrm>
              <a:off x="2451683" y="4990645"/>
              <a:ext cx="4507315" cy="3235264"/>
              <a:chOff x="2451683" y="4990645"/>
              <a:chExt cx="4507315" cy="32352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7AE804-F554-BB43-886C-FC3EA86CB2D4}"/>
                  </a:ext>
                </a:extLst>
              </p:cNvPr>
              <p:cNvSpPr txBox="1"/>
              <p:nvPr/>
            </p:nvSpPr>
            <p:spPr>
              <a:xfrm>
                <a:off x="5503301" y="6458269"/>
                <a:ext cx="1238078" cy="106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17" b="1" dirty="0">
                    <a:solidFill>
                      <a:srgbClr val="636C73"/>
                    </a:solidFill>
                    <a:latin typeface="Lato" panose="020F0502020204030203" pitchFamily="34" charset="77"/>
                  </a:rPr>
                  <a:t>CBB</a:t>
                </a:r>
              </a:p>
              <a:p>
                <a:pPr algn="ctr"/>
                <a:r>
                  <a:rPr lang="en-US" sz="2117" b="1" dirty="0">
                    <a:solidFill>
                      <a:srgbClr val="636C73"/>
                    </a:solidFill>
                    <a:latin typeface="Lato" panose="020F0502020204030203" pitchFamily="34" charset="77"/>
                  </a:rPr>
                  <a:t>Internal </a:t>
                </a:r>
                <a:br>
                  <a:rPr lang="en-US" sz="2117" b="1" dirty="0">
                    <a:solidFill>
                      <a:srgbClr val="636C73"/>
                    </a:solidFill>
                    <a:latin typeface="Lato" panose="020F0502020204030203" pitchFamily="34" charset="77"/>
                  </a:rPr>
                </a:br>
                <a:r>
                  <a:rPr lang="en-US" sz="2117" b="1" dirty="0">
                    <a:solidFill>
                      <a:srgbClr val="636C73"/>
                    </a:solidFill>
                    <a:latin typeface="Lato" panose="020F0502020204030203" pitchFamily="34" charset="77"/>
                  </a:rPr>
                  <a:t>Kafka 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D0E627-886A-4940-B286-9B196B23BCF6}"/>
                  </a:ext>
                </a:extLst>
              </p:cNvPr>
              <p:cNvGrpSpPr/>
              <p:nvPr/>
            </p:nvGrpSpPr>
            <p:grpSpPr>
              <a:xfrm>
                <a:off x="2451683" y="4990645"/>
                <a:ext cx="4507315" cy="3235264"/>
                <a:chOff x="2451683" y="4990645"/>
                <a:chExt cx="4507315" cy="3235264"/>
              </a:xfrm>
            </p:grpSpPr>
            <p:sp>
              <p:nvSpPr>
                <p:cNvPr id="6" name="Right Arrow 5">
                  <a:extLst>
                    <a:ext uri="{FF2B5EF4-FFF2-40B4-BE49-F238E27FC236}">
                      <a16:creationId xmlns:a16="http://schemas.microsoft.com/office/drawing/2014/main" id="{F346BC8A-CDDB-8241-B1C6-6AFF7A798FB4}"/>
                    </a:ext>
                  </a:extLst>
                </p:cNvPr>
                <p:cNvSpPr/>
                <p:nvPr/>
              </p:nvSpPr>
              <p:spPr>
                <a:xfrm>
                  <a:off x="3945965" y="5618803"/>
                  <a:ext cx="990282" cy="317147"/>
                </a:xfrm>
                <a:prstGeom prst="rightArrow">
                  <a:avLst/>
                </a:prstGeom>
                <a:solidFill>
                  <a:srgbClr val="027E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59" dirty="0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41B4852F-EAC8-3E48-A864-96FE89F77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artisticPhotocopy trans="55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9297" y="4990645"/>
                  <a:ext cx="1629701" cy="1646502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6D7F1E4-F52A-644A-B856-C4AB6E8BB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artisticGlowEdges trans="83000" smoothness="8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0181268">
                  <a:off x="2451683" y="7425001"/>
                  <a:ext cx="800908" cy="80090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250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lmart Color Palette">
      <a:dk1>
        <a:srgbClr val="000000"/>
      </a:dk1>
      <a:lt1>
        <a:srgbClr val="FFFFFF"/>
      </a:lt1>
      <a:dk2>
        <a:srgbClr val="0071CE"/>
      </a:dk2>
      <a:lt2>
        <a:srgbClr val="FFFFFF"/>
      </a:lt2>
      <a:accent1>
        <a:srgbClr val="0071CE"/>
      </a:accent1>
      <a:accent2>
        <a:srgbClr val="5FB446"/>
      </a:accent2>
      <a:accent3>
        <a:srgbClr val="FFC220"/>
      </a:accent3>
      <a:accent4>
        <a:srgbClr val="FA6400"/>
      </a:accent4>
      <a:accent5>
        <a:srgbClr val="DE1C24"/>
      </a:accent5>
      <a:accent6>
        <a:srgbClr val="041E42"/>
      </a:accent6>
      <a:hlink>
        <a:srgbClr val="0071CE"/>
      </a:hlink>
      <a:folHlink>
        <a:srgbClr val="041E42"/>
      </a:folHlink>
    </a:clrScheme>
    <a:fontScheme name="Bogle">
      <a:majorFont>
        <a:latin typeface="Bogle Black"/>
        <a:ea typeface=""/>
        <a:cs typeface=""/>
      </a:majorFont>
      <a:minorFont>
        <a:latin typeface="Bogl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mart PowerPoint Master Template" id="{816B499C-F1CC-4063-9AD4-42254470FCCF}" vid="{56932706-A16F-4494-A424-FD816694F3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15303</TotalTime>
  <Words>748</Words>
  <Application>Microsoft Macintosh PowerPoint</Application>
  <PresentationFormat>Custom</PresentationFormat>
  <Paragraphs>244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Bogle</vt:lpstr>
      <vt:lpstr>Bogle Black</vt:lpstr>
      <vt:lpstr>Calibri</vt:lpstr>
      <vt:lpstr>Calibri Light</vt:lpstr>
      <vt:lpstr>Gill Sans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Customer Backbone - CBB</vt:lpstr>
      <vt:lpstr>PowerPoint Presentation</vt:lpstr>
      <vt:lpstr>Why                Streams?</vt:lpstr>
      <vt:lpstr>Multitenancy: the challenges</vt:lpstr>
      <vt:lpstr>PowerPoint Presentation</vt:lpstr>
      <vt:lpstr>CBB Internals</vt:lpstr>
      <vt:lpstr>Multitenancy: the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PowerPoint Template</dc:title>
  <dc:creator>Sunita Venugopal</dc:creator>
  <cp:lastModifiedBy>Navinder Pal Singh Brar</cp:lastModifiedBy>
  <cp:revision>76</cp:revision>
  <dcterms:created xsi:type="dcterms:W3CDTF">2019-09-11T06:33:39Z</dcterms:created>
  <dcterms:modified xsi:type="dcterms:W3CDTF">2019-09-26T13:22:18Z</dcterms:modified>
</cp:coreProperties>
</file>